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43" r:id="rId2"/>
    <p:sldId id="370" r:id="rId3"/>
    <p:sldId id="406" r:id="rId4"/>
    <p:sldId id="396" r:id="rId5"/>
    <p:sldId id="393" r:id="rId6"/>
    <p:sldId id="402" r:id="rId7"/>
    <p:sldId id="388" r:id="rId8"/>
    <p:sldId id="405" r:id="rId9"/>
    <p:sldId id="364" r:id="rId10"/>
    <p:sldId id="400" r:id="rId11"/>
    <p:sldId id="391" r:id="rId12"/>
    <p:sldId id="403" r:id="rId13"/>
    <p:sldId id="382" r:id="rId14"/>
    <p:sldId id="401" r:id="rId15"/>
    <p:sldId id="373" r:id="rId16"/>
    <p:sldId id="404" r:id="rId1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84E6A"/>
    <a:srgbClr val="4D7E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713" autoAdjust="0"/>
  </p:normalViewPr>
  <p:slideViewPr>
    <p:cSldViewPr>
      <p:cViewPr varScale="1">
        <p:scale>
          <a:sx n="87" d="100"/>
          <a:sy n="87" d="100"/>
        </p:scale>
        <p:origin x="1315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Wiuff" userId="171693768cf2a2ea" providerId="LiveId" clId="{C33EB8C2-652C-48B4-AFDA-E14ADFD11B1E}"/>
    <pc:docChg chg="undo custSel addSld delSld modSld sldOrd">
      <pc:chgData name="Martin Wiuff" userId="171693768cf2a2ea" providerId="LiveId" clId="{C33EB8C2-652C-48B4-AFDA-E14ADFD11B1E}" dt="2018-04-04T13:48:01.911" v="9766" actId="2696"/>
      <pc:docMkLst>
        <pc:docMk/>
      </pc:docMkLst>
      <pc:sldChg chg="addSp delSp modSp">
        <pc:chgData name="Martin Wiuff" userId="171693768cf2a2ea" providerId="LiveId" clId="{C33EB8C2-652C-48B4-AFDA-E14ADFD11B1E}" dt="2018-04-04T11:49:07.228" v="9760" actId="6549"/>
        <pc:sldMkLst>
          <pc:docMk/>
          <pc:sldMk cId="1669248766" sldId="343"/>
        </pc:sldMkLst>
        <pc:spChg chg="mod">
          <ac:chgData name="Martin Wiuff" userId="171693768cf2a2ea" providerId="LiveId" clId="{C33EB8C2-652C-48B4-AFDA-E14ADFD11B1E}" dt="2018-03-31T22:03:18.102" v="75" actId="20577"/>
          <ac:spMkLst>
            <pc:docMk/>
            <pc:sldMk cId="1669248766" sldId="343"/>
            <ac:spMk id="3" creationId="{00000000-0000-0000-0000-000000000000}"/>
          </ac:spMkLst>
        </pc:spChg>
        <pc:spChg chg="mod">
          <ac:chgData name="Martin Wiuff" userId="171693768cf2a2ea" providerId="LiveId" clId="{C33EB8C2-652C-48B4-AFDA-E14ADFD11B1E}" dt="2018-04-04T11:49:07.228" v="9760" actId="6549"/>
          <ac:spMkLst>
            <pc:docMk/>
            <pc:sldMk cId="1669248766" sldId="343"/>
            <ac:spMk id="7" creationId="{00000000-0000-0000-0000-000000000000}"/>
          </ac:spMkLst>
        </pc:spChg>
        <pc:spChg chg="del">
          <ac:chgData name="Martin Wiuff" userId="171693768cf2a2ea" providerId="LiveId" clId="{C33EB8C2-652C-48B4-AFDA-E14ADFD11B1E}" dt="2018-03-31T22:03:42.432" v="96" actId="478"/>
          <ac:spMkLst>
            <pc:docMk/>
            <pc:sldMk cId="1669248766" sldId="343"/>
            <ac:spMk id="8" creationId="{00000000-0000-0000-0000-000000000000}"/>
          </ac:spMkLst>
        </pc:spChg>
        <pc:graphicFrameChg chg="add mod modGraphic">
          <ac:chgData name="Martin Wiuff" userId="171693768cf2a2ea" providerId="LiveId" clId="{C33EB8C2-652C-48B4-AFDA-E14ADFD11B1E}" dt="2018-04-01T03:55:14.557" v="9744" actId="20577"/>
          <ac:graphicFrameMkLst>
            <pc:docMk/>
            <pc:sldMk cId="1669248766" sldId="343"/>
            <ac:graphicFrameMk id="2" creationId="{1E321D52-65CF-45F0-80BB-7EC29AF68CBF}"/>
          </ac:graphicFrameMkLst>
        </pc:graphicFrameChg>
        <pc:picChg chg="del">
          <ac:chgData name="Martin Wiuff" userId="171693768cf2a2ea" providerId="LiveId" clId="{C33EB8C2-652C-48B4-AFDA-E14ADFD11B1E}" dt="2018-03-31T22:03:21.703" v="76" actId="478"/>
          <ac:picMkLst>
            <pc:docMk/>
            <pc:sldMk cId="1669248766" sldId="343"/>
            <ac:picMk id="5" creationId="{EAA8880C-9C14-4416-82C6-8E60842DA96B}"/>
          </ac:picMkLst>
        </pc:picChg>
      </pc:sldChg>
      <pc:sldChg chg="addSp delSp modSp">
        <pc:chgData name="Martin Wiuff" userId="171693768cf2a2ea" providerId="LiveId" clId="{C33EB8C2-652C-48B4-AFDA-E14ADFD11B1E}" dt="2018-04-01T03:42:57.955" v="9312" actId="255"/>
        <pc:sldMkLst>
          <pc:docMk/>
          <pc:sldMk cId="127705277" sldId="364"/>
        </pc:sldMkLst>
        <pc:spChg chg="del">
          <ac:chgData name="Martin Wiuff" userId="171693768cf2a2ea" providerId="LiveId" clId="{C33EB8C2-652C-48B4-AFDA-E14ADFD11B1E}" dt="2018-03-31T22:15:02.527" v="344" actId="255"/>
          <ac:spMkLst>
            <pc:docMk/>
            <pc:sldMk cId="127705277" sldId="364"/>
            <ac:spMk id="2" creationId="{913F4D77-9367-4EF5-87EB-C9FC7B724504}"/>
          </ac:spMkLst>
        </pc:spChg>
        <pc:spChg chg="add del mod">
          <ac:chgData name="Martin Wiuff" userId="171693768cf2a2ea" providerId="LiveId" clId="{C33EB8C2-652C-48B4-AFDA-E14ADFD11B1E}" dt="2018-03-31T22:15:12.221" v="346" actId="255"/>
          <ac:spMkLst>
            <pc:docMk/>
            <pc:sldMk cId="127705277" sldId="364"/>
            <ac:spMk id="4" creationId="{A9B91887-A761-4720-B3F6-93A377A96EBD}"/>
          </ac:spMkLst>
        </pc:spChg>
        <pc:spChg chg="del">
          <ac:chgData name="Martin Wiuff" userId="171693768cf2a2ea" providerId="LiveId" clId="{C33EB8C2-652C-48B4-AFDA-E14ADFD11B1E}" dt="2018-03-31T22:15:08.962" v="345" actId="255"/>
          <ac:spMkLst>
            <pc:docMk/>
            <pc:sldMk cId="127705277" sldId="364"/>
            <ac:spMk id="7" creationId="{00000000-0000-0000-0000-000000000000}"/>
          </ac:spMkLst>
        </pc:spChg>
        <pc:spChg chg="mod">
          <ac:chgData name="Martin Wiuff" userId="171693768cf2a2ea" providerId="LiveId" clId="{C33EB8C2-652C-48B4-AFDA-E14ADFD11B1E}" dt="2018-04-01T03:42:57.955" v="9312" actId="255"/>
          <ac:spMkLst>
            <pc:docMk/>
            <pc:sldMk cId="127705277" sldId="364"/>
            <ac:spMk id="8" creationId="{00000000-0000-0000-0000-000000000000}"/>
          </ac:spMkLst>
        </pc:spChg>
        <pc:picChg chg="del">
          <ac:chgData name="Martin Wiuff" userId="171693768cf2a2ea" providerId="LiveId" clId="{C33EB8C2-652C-48B4-AFDA-E14ADFD11B1E}" dt="2018-03-31T22:15:16.227" v="347" actId="255"/>
          <ac:picMkLst>
            <pc:docMk/>
            <pc:sldMk cId="127705277" sldId="364"/>
            <ac:picMk id="5" creationId="{36DA0460-7AAB-41AA-9C43-0DC99DFD05E9}"/>
          </ac:picMkLst>
        </pc:picChg>
      </pc:sldChg>
      <pc:sldChg chg="modSp del">
        <pc:chgData name="Martin Wiuff" userId="171693768cf2a2ea" providerId="LiveId" clId="{C33EB8C2-652C-48B4-AFDA-E14ADFD11B1E}" dt="2018-04-04T13:05:16.017" v="9764" actId="13926"/>
        <pc:sldMkLst>
          <pc:docMk/>
          <pc:sldMk cId="2321694421" sldId="370"/>
        </pc:sldMkLst>
        <pc:spChg chg="mod">
          <ac:chgData name="Martin Wiuff" userId="171693768cf2a2ea" providerId="LiveId" clId="{C33EB8C2-652C-48B4-AFDA-E14ADFD11B1E}" dt="2018-04-04T12:36:02.077" v="9762" actId="13926"/>
          <ac:spMkLst>
            <pc:docMk/>
            <pc:sldMk cId="2321694421" sldId="370"/>
            <ac:spMk id="2" creationId="{2E9F962A-430A-442C-9E81-B5AADC83E1C8}"/>
          </ac:spMkLst>
        </pc:spChg>
        <pc:spChg chg="mod">
          <ac:chgData name="Martin Wiuff" userId="171693768cf2a2ea" providerId="LiveId" clId="{C33EB8C2-652C-48B4-AFDA-E14ADFD11B1E}" dt="2018-04-01T03:59:57.455" v="9751" actId="207"/>
          <ac:spMkLst>
            <pc:docMk/>
            <pc:sldMk cId="2321694421" sldId="370"/>
            <ac:spMk id="3" creationId="{00000000-0000-0000-0000-000000000000}"/>
          </ac:spMkLst>
        </pc:spChg>
        <pc:spChg chg="mod">
          <ac:chgData name="Martin Wiuff" userId="171693768cf2a2ea" providerId="LiveId" clId="{C33EB8C2-652C-48B4-AFDA-E14ADFD11B1E}" dt="2018-04-04T13:05:16.017" v="9764" actId="13926"/>
          <ac:spMkLst>
            <pc:docMk/>
            <pc:sldMk cId="2321694421" sldId="370"/>
            <ac:spMk id="8" creationId="{A975E215-EC6D-473E-BE7E-A3284154E65E}"/>
          </ac:spMkLst>
        </pc:spChg>
      </pc:sldChg>
      <pc:sldChg chg="addSp delSp modSp">
        <pc:chgData name="Martin Wiuff" userId="171693768cf2a2ea" providerId="LiveId" clId="{C33EB8C2-652C-48B4-AFDA-E14ADFD11B1E}" dt="2018-04-01T03:40:02.779" v="9291" actId="255"/>
        <pc:sldMkLst>
          <pc:docMk/>
          <pc:sldMk cId="3059577552" sldId="373"/>
        </pc:sldMkLst>
        <pc:spChg chg="add del mod">
          <ac:chgData name="Martin Wiuff" userId="171693768cf2a2ea" providerId="LiveId" clId="{C33EB8C2-652C-48B4-AFDA-E14ADFD11B1E}" dt="2018-03-31T22:48:30.311" v="387" actId="478"/>
          <ac:spMkLst>
            <pc:docMk/>
            <pc:sldMk cId="3059577552" sldId="373"/>
            <ac:spMk id="5" creationId="{F96DDD39-36FC-4DF2-A853-8E6CFB1485CD}"/>
          </ac:spMkLst>
        </pc:spChg>
        <pc:spChg chg="del mod">
          <ac:chgData name="Martin Wiuff" userId="171693768cf2a2ea" providerId="LiveId" clId="{C33EB8C2-652C-48B4-AFDA-E14ADFD11B1E}" dt="2018-03-31T22:48:21.703" v="384" actId="478"/>
          <ac:spMkLst>
            <pc:docMk/>
            <pc:sldMk cId="3059577552" sldId="373"/>
            <ac:spMk id="7" creationId="{00000000-0000-0000-0000-000000000000}"/>
          </ac:spMkLst>
        </pc:spChg>
        <pc:spChg chg="mod">
          <ac:chgData name="Martin Wiuff" userId="171693768cf2a2ea" providerId="LiveId" clId="{C33EB8C2-652C-48B4-AFDA-E14ADFD11B1E}" dt="2018-04-01T03:40:02.779" v="9291" actId="255"/>
          <ac:spMkLst>
            <pc:docMk/>
            <pc:sldMk cId="3059577552" sldId="373"/>
            <ac:spMk id="8" creationId="{00000000-0000-0000-0000-000000000000}"/>
          </ac:spMkLst>
        </pc:spChg>
        <pc:spChg chg="mod">
          <ac:chgData name="Martin Wiuff" userId="171693768cf2a2ea" providerId="LiveId" clId="{C33EB8C2-652C-48B4-AFDA-E14ADFD11B1E}" dt="2018-04-01T02:45:03.149" v="7487" actId="255"/>
          <ac:spMkLst>
            <pc:docMk/>
            <pc:sldMk cId="3059577552" sldId="373"/>
            <ac:spMk id="9" creationId="{00000000-0000-0000-0000-000000000000}"/>
          </ac:spMkLst>
        </pc:spChg>
        <pc:spChg chg="del mod">
          <ac:chgData name="Martin Wiuff" userId="171693768cf2a2ea" providerId="LiveId" clId="{C33EB8C2-652C-48B4-AFDA-E14ADFD11B1E}" dt="2018-03-31T22:48:27.260" v="386" actId="478"/>
          <ac:spMkLst>
            <pc:docMk/>
            <pc:sldMk cId="3059577552" sldId="373"/>
            <ac:spMk id="13" creationId="{3FF51EBD-3C18-436B-9772-4EA8133F1F36}"/>
          </ac:spMkLst>
        </pc:spChg>
        <pc:picChg chg="del">
          <ac:chgData name="Martin Wiuff" userId="171693768cf2a2ea" providerId="LiveId" clId="{C33EB8C2-652C-48B4-AFDA-E14ADFD11B1E}" dt="2018-04-01T00:04:55.073" v="2455" actId="478"/>
          <ac:picMkLst>
            <pc:docMk/>
            <pc:sldMk cId="3059577552" sldId="373"/>
            <ac:picMk id="4" creationId="{0718D4ED-0FA4-4169-AB3C-ABF068082F2E}"/>
          </ac:picMkLst>
        </pc:picChg>
      </pc:sldChg>
      <pc:sldChg chg="modSp">
        <pc:chgData name="Martin Wiuff" userId="171693768cf2a2ea" providerId="LiveId" clId="{C33EB8C2-652C-48B4-AFDA-E14ADFD11B1E}" dt="2018-04-01T04:01:20.791" v="9756" actId="207"/>
        <pc:sldMkLst>
          <pc:docMk/>
          <pc:sldMk cId="1156686112" sldId="382"/>
        </pc:sldMkLst>
        <pc:spChg chg="mod">
          <ac:chgData name="Martin Wiuff" userId="171693768cf2a2ea" providerId="LiveId" clId="{C33EB8C2-652C-48B4-AFDA-E14ADFD11B1E}" dt="2018-04-01T04:01:20.791" v="9756" actId="207"/>
          <ac:spMkLst>
            <pc:docMk/>
            <pc:sldMk cId="1156686112" sldId="382"/>
            <ac:spMk id="3" creationId="{00000000-0000-0000-0000-000000000000}"/>
          </ac:spMkLst>
        </pc:spChg>
      </pc:sldChg>
      <pc:sldChg chg="addSp delSp modSp">
        <pc:chgData name="Martin Wiuff" userId="171693768cf2a2ea" providerId="LiveId" clId="{C33EB8C2-652C-48B4-AFDA-E14ADFD11B1E}" dt="2018-04-01T03:47:28.632" v="9369" actId="255"/>
        <pc:sldMkLst>
          <pc:docMk/>
          <pc:sldMk cId="1699785708" sldId="388"/>
        </pc:sldMkLst>
        <pc:spChg chg="del mod">
          <ac:chgData name="Martin Wiuff" userId="171693768cf2a2ea" providerId="LiveId" clId="{C33EB8C2-652C-48B4-AFDA-E14ADFD11B1E}" dt="2018-03-31T22:12:51.544" v="330" actId="255"/>
          <ac:spMkLst>
            <pc:docMk/>
            <pc:sldMk cId="1699785708" sldId="388"/>
            <ac:spMk id="2" creationId="{1DEFF779-1EE4-417B-80CB-A90A536E50D6}"/>
          </ac:spMkLst>
        </pc:spChg>
        <pc:spChg chg="del">
          <ac:chgData name="Martin Wiuff" userId="171693768cf2a2ea" providerId="LiveId" clId="{C33EB8C2-652C-48B4-AFDA-E14ADFD11B1E}" dt="2018-03-31T22:12:51.544" v="328" actId="478"/>
          <ac:spMkLst>
            <pc:docMk/>
            <pc:sldMk cId="1699785708" sldId="388"/>
            <ac:spMk id="7" creationId="{76E8AD35-E65C-483C-97B6-FEED890C5DAA}"/>
          </ac:spMkLst>
        </pc:spChg>
        <pc:spChg chg="del">
          <ac:chgData name="Martin Wiuff" userId="171693768cf2a2ea" providerId="LiveId" clId="{C33EB8C2-652C-48B4-AFDA-E14ADFD11B1E}" dt="2018-03-31T22:12:54.523" v="331" actId="478"/>
          <ac:spMkLst>
            <pc:docMk/>
            <pc:sldMk cId="1699785708" sldId="388"/>
            <ac:spMk id="8" creationId="{FD45B6D5-4ED7-4CA8-8F6A-F8124980F8DC}"/>
          </ac:spMkLst>
        </pc:spChg>
        <pc:spChg chg="mod">
          <ac:chgData name="Martin Wiuff" userId="171693768cf2a2ea" providerId="LiveId" clId="{C33EB8C2-652C-48B4-AFDA-E14ADFD11B1E}" dt="2018-04-01T03:47:06.561" v="9367" actId="1076"/>
          <ac:spMkLst>
            <pc:docMk/>
            <pc:sldMk cId="1699785708" sldId="388"/>
            <ac:spMk id="10" creationId="{36008692-3618-4716-B8EA-A512A32F2404}"/>
          </ac:spMkLst>
        </pc:spChg>
        <pc:spChg chg="del mod">
          <ac:chgData name="Martin Wiuff" userId="171693768cf2a2ea" providerId="LiveId" clId="{C33EB8C2-652C-48B4-AFDA-E14ADFD11B1E}" dt="2018-03-31T22:13:09.943" v="339" actId="255"/>
          <ac:spMkLst>
            <pc:docMk/>
            <pc:sldMk cId="1699785708" sldId="388"/>
            <ac:spMk id="12" creationId="{6C300962-DB1D-4D61-A90C-DAD62F7EAB11}"/>
          </ac:spMkLst>
        </pc:spChg>
        <pc:spChg chg="del">
          <ac:chgData name="Martin Wiuff" userId="171693768cf2a2ea" providerId="LiveId" clId="{C33EB8C2-652C-48B4-AFDA-E14ADFD11B1E}" dt="2018-03-31T22:12:56.711" v="332" actId="478"/>
          <ac:spMkLst>
            <pc:docMk/>
            <pc:sldMk cId="1699785708" sldId="388"/>
            <ac:spMk id="15" creationId="{D4697301-292D-4476-A980-15DCF6B882E0}"/>
          </ac:spMkLst>
        </pc:spChg>
        <pc:spChg chg="del">
          <ac:chgData name="Martin Wiuff" userId="171693768cf2a2ea" providerId="LiveId" clId="{C33EB8C2-652C-48B4-AFDA-E14ADFD11B1E}" dt="2018-03-31T22:13:14.672" v="340" actId="255"/>
          <ac:spMkLst>
            <pc:docMk/>
            <pc:sldMk cId="1699785708" sldId="388"/>
            <ac:spMk id="24" creationId="{E5033592-76DE-46A1-B1CB-2D81E4881C76}"/>
          </ac:spMkLst>
        </pc:spChg>
        <pc:graphicFrameChg chg="add mod modGraphic">
          <ac:chgData name="Martin Wiuff" userId="171693768cf2a2ea" providerId="LiveId" clId="{C33EB8C2-652C-48B4-AFDA-E14ADFD11B1E}" dt="2018-04-01T03:47:28.632" v="9369" actId="255"/>
          <ac:graphicFrameMkLst>
            <pc:docMk/>
            <pc:sldMk cId="1699785708" sldId="388"/>
            <ac:graphicFrameMk id="18" creationId="{DCCD0947-5D84-4748-901F-6A939278F3DA}"/>
          </ac:graphicFrameMkLst>
        </pc:graphicFrameChg>
        <pc:cxnChg chg="del">
          <ac:chgData name="Martin Wiuff" userId="171693768cf2a2ea" providerId="LiveId" clId="{C33EB8C2-652C-48B4-AFDA-E14ADFD11B1E}" dt="2018-03-31T22:13:02.072" v="335" actId="478"/>
          <ac:cxnSpMkLst>
            <pc:docMk/>
            <pc:sldMk cId="1699785708" sldId="388"/>
            <ac:cxnSpMk id="17" creationId="{F26DAC53-8603-4338-BE2D-150C329E2F40}"/>
          </ac:cxnSpMkLst>
        </pc:cxnChg>
        <pc:cxnChg chg="del">
          <ac:chgData name="Martin Wiuff" userId="171693768cf2a2ea" providerId="LiveId" clId="{C33EB8C2-652C-48B4-AFDA-E14ADFD11B1E}" dt="2018-03-31T22:13:00.899" v="334" actId="478"/>
          <ac:cxnSpMkLst>
            <pc:docMk/>
            <pc:sldMk cId="1699785708" sldId="388"/>
            <ac:cxnSpMk id="19" creationId="{A4BD95A6-455C-4D7C-892F-06CA3499DB97}"/>
          </ac:cxnSpMkLst>
        </pc:cxnChg>
        <pc:cxnChg chg="del mod">
          <ac:chgData name="Martin Wiuff" userId="171693768cf2a2ea" providerId="LiveId" clId="{C33EB8C2-652C-48B4-AFDA-E14ADFD11B1E}" dt="2018-03-31T22:13:03.545" v="336" actId="478"/>
          <ac:cxnSpMkLst>
            <pc:docMk/>
            <pc:sldMk cId="1699785708" sldId="388"/>
            <ac:cxnSpMk id="20" creationId="{F3FCEC87-C057-4C60-BE42-3B4C66A43693}"/>
          </ac:cxnSpMkLst>
        </pc:cxnChg>
        <pc:cxnChg chg="del">
          <ac:chgData name="Martin Wiuff" userId="171693768cf2a2ea" providerId="LiveId" clId="{C33EB8C2-652C-48B4-AFDA-E14ADFD11B1E}" dt="2018-03-31T22:12:58.815" v="333" actId="478"/>
          <ac:cxnSpMkLst>
            <pc:docMk/>
            <pc:sldMk cId="1699785708" sldId="388"/>
            <ac:cxnSpMk id="22" creationId="{2AB6439D-3F9B-4DD8-8D67-ACD7E82E54E7}"/>
          </ac:cxnSpMkLst>
        </pc:cxnChg>
        <pc:cxnChg chg="del">
          <ac:chgData name="Martin Wiuff" userId="171693768cf2a2ea" providerId="LiveId" clId="{C33EB8C2-652C-48B4-AFDA-E14ADFD11B1E}" dt="2018-03-31T22:13:05.009" v="337" actId="478"/>
          <ac:cxnSpMkLst>
            <pc:docMk/>
            <pc:sldMk cId="1699785708" sldId="388"/>
            <ac:cxnSpMk id="25" creationId="{558086BA-A2C1-4B55-8523-E3B198C5E607}"/>
          </ac:cxnSpMkLst>
        </pc:cxnChg>
      </pc:sldChg>
      <pc:sldChg chg="modSp add del">
        <pc:chgData name="Martin Wiuff" userId="171693768cf2a2ea" providerId="LiveId" clId="{C33EB8C2-652C-48B4-AFDA-E14ADFD11B1E}" dt="2018-04-01T04:01:07.918" v="9755" actId="207"/>
        <pc:sldMkLst>
          <pc:docMk/>
          <pc:sldMk cId="4047388719" sldId="391"/>
        </pc:sldMkLst>
        <pc:spChg chg="mod">
          <ac:chgData name="Martin Wiuff" userId="171693768cf2a2ea" providerId="LiveId" clId="{C33EB8C2-652C-48B4-AFDA-E14ADFD11B1E}" dt="2018-04-01T04:01:07.918" v="9755" actId="207"/>
          <ac:spMkLst>
            <pc:docMk/>
            <pc:sldMk cId="4047388719" sldId="391"/>
            <ac:spMk id="3" creationId="{00000000-0000-0000-0000-000000000000}"/>
          </ac:spMkLst>
        </pc:spChg>
      </pc:sldChg>
      <pc:sldChg chg="modSp">
        <pc:chgData name="Martin Wiuff" userId="171693768cf2a2ea" providerId="LiveId" clId="{C33EB8C2-652C-48B4-AFDA-E14ADFD11B1E}" dt="2018-04-01T04:00:40.186" v="9753" actId="207"/>
        <pc:sldMkLst>
          <pc:docMk/>
          <pc:sldMk cId="1061179721" sldId="393"/>
        </pc:sldMkLst>
        <pc:spChg chg="mod">
          <ac:chgData name="Martin Wiuff" userId="171693768cf2a2ea" providerId="LiveId" clId="{C33EB8C2-652C-48B4-AFDA-E14ADFD11B1E}" dt="2018-04-01T04:00:40.186" v="9753" actId="207"/>
          <ac:spMkLst>
            <pc:docMk/>
            <pc:sldMk cId="1061179721" sldId="393"/>
            <ac:spMk id="3" creationId="{00000000-0000-0000-0000-000000000000}"/>
          </ac:spMkLst>
        </pc:spChg>
      </pc:sldChg>
      <pc:sldChg chg="addSp delSp modSp">
        <pc:chgData name="Martin Wiuff" userId="171693768cf2a2ea" providerId="LiveId" clId="{C33EB8C2-652C-48B4-AFDA-E14ADFD11B1E}" dt="2018-04-01T03:45:55.610" v="9363" actId="14100"/>
        <pc:sldMkLst>
          <pc:docMk/>
          <pc:sldMk cId="1788351913" sldId="396"/>
        </pc:sldMkLst>
        <pc:spChg chg="mod">
          <ac:chgData name="Martin Wiuff" userId="171693768cf2a2ea" providerId="LiveId" clId="{C33EB8C2-652C-48B4-AFDA-E14ADFD11B1E}" dt="2018-04-01T03:06:35.431" v="8230" actId="1076"/>
          <ac:spMkLst>
            <pc:docMk/>
            <pc:sldMk cId="1788351913" sldId="396"/>
            <ac:spMk id="2" creationId="{2E9F962A-430A-442C-9E81-B5AADC83E1C8}"/>
          </ac:spMkLst>
        </pc:spChg>
        <pc:spChg chg="del">
          <ac:chgData name="Martin Wiuff" userId="171693768cf2a2ea" providerId="LiveId" clId="{C33EB8C2-652C-48B4-AFDA-E14ADFD11B1E}" dt="2018-03-31T22:11:44.015" v="314" actId="14100"/>
          <ac:spMkLst>
            <pc:docMk/>
            <pc:sldMk cId="1788351913" sldId="396"/>
            <ac:spMk id="7" creationId="{D8402F2D-CFB6-4971-858D-3364C72274C4}"/>
          </ac:spMkLst>
        </pc:spChg>
        <pc:graphicFrameChg chg="add mod modGraphic">
          <ac:chgData name="Martin Wiuff" userId="171693768cf2a2ea" providerId="LiveId" clId="{C33EB8C2-652C-48B4-AFDA-E14ADFD11B1E}" dt="2018-04-01T03:45:55.610" v="9363" actId="14100"/>
          <ac:graphicFrameMkLst>
            <pc:docMk/>
            <pc:sldMk cId="1788351913" sldId="396"/>
            <ac:graphicFrameMk id="8" creationId="{024BEF92-1C03-457F-BB33-9982E280D14D}"/>
          </ac:graphicFrameMkLst>
        </pc:graphicFrameChg>
      </pc:sldChg>
      <pc:sldChg chg="modSp ord">
        <pc:chgData name="Martin Wiuff" userId="171693768cf2a2ea" providerId="LiveId" clId="{C33EB8C2-652C-48B4-AFDA-E14ADFD11B1E}" dt="2018-04-01T04:00:57.083" v="9754" actId="207"/>
        <pc:sldMkLst>
          <pc:docMk/>
          <pc:sldMk cId="2980376033" sldId="400"/>
        </pc:sldMkLst>
        <pc:spChg chg="mod">
          <ac:chgData name="Martin Wiuff" userId="171693768cf2a2ea" providerId="LiveId" clId="{C33EB8C2-652C-48B4-AFDA-E14ADFD11B1E}" dt="2018-04-01T04:00:57.083" v="9754" actId="207"/>
          <ac:spMkLst>
            <pc:docMk/>
            <pc:sldMk cId="2980376033" sldId="400"/>
            <ac:spMk id="3" creationId="{00000000-0000-0000-0000-000000000000}"/>
          </ac:spMkLst>
        </pc:spChg>
      </pc:sldChg>
      <pc:sldChg chg="addSp delSp modSp add">
        <pc:chgData name="Martin Wiuff" userId="171693768cf2a2ea" providerId="LiveId" clId="{C33EB8C2-652C-48B4-AFDA-E14ADFD11B1E}" dt="2018-04-01T04:01:27.991" v="9758" actId="5793"/>
        <pc:sldMkLst>
          <pc:docMk/>
          <pc:sldMk cId="2941700972" sldId="401"/>
        </pc:sldMkLst>
        <pc:spChg chg="add del mod">
          <ac:chgData name="Martin Wiuff" userId="171693768cf2a2ea" providerId="LiveId" clId="{C33EB8C2-652C-48B4-AFDA-E14ADFD11B1E}" dt="2018-03-31T22:50:54.950" v="398" actId="5793"/>
          <ac:spMkLst>
            <pc:docMk/>
            <pc:sldMk cId="2941700972" sldId="401"/>
            <ac:spMk id="2" creationId="{D5701C62-C7F2-4272-B0E6-F1CC31C7A92D}"/>
          </ac:spMkLst>
        </pc:spChg>
        <pc:spChg chg="mod">
          <ac:chgData name="Martin Wiuff" userId="171693768cf2a2ea" providerId="LiveId" clId="{C33EB8C2-652C-48B4-AFDA-E14ADFD11B1E}" dt="2018-04-01T04:01:27.991" v="9758" actId="5793"/>
          <ac:spMkLst>
            <pc:docMk/>
            <pc:sldMk cId="2941700972" sldId="401"/>
            <ac:spMk id="3" creationId="{00000000-0000-0000-0000-000000000000}"/>
          </ac:spMkLst>
        </pc:spChg>
        <pc:spChg chg="del">
          <ac:chgData name="Martin Wiuff" userId="171693768cf2a2ea" providerId="LiveId" clId="{C33EB8C2-652C-48B4-AFDA-E14ADFD11B1E}" dt="2018-03-31T22:50:50.806" v="397" actId="5793"/>
          <ac:spMkLst>
            <pc:docMk/>
            <pc:sldMk cId="2941700972" sldId="401"/>
            <ac:spMk id="7" creationId="{00000000-0000-0000-0000-000000000000}"/>
          </ac:spMkLst>
        </pc:spChg>
        <pc:spChg chg="del">
          <ac:chgData name="Martin Wiuff" userId="171693768cf2a2ea" providerId="LiveId" clId="{C33EB8C2-652C-48B4-AFDA-E14ADFD11B1E}" dt="2018-03-31T22:51:10.351" v="400" actId="478"/>
          <ac:spMkLst>
            <pc:docMk/>
            <pc:sldMk cId="2941700972" sldId="401"/>
            <ac:spMk id="8" creationId="{2A48B638-25E8-4C43-B95D-6B3D01978B74}"/>
          </ac:spMkLst>
        </pc:spChg>
        <pc:spChg chg="del">
          <ac:chgData name="Martin Wiuff" userId="171693768cf2a2ea" providerId="LiveId" clId="{C33EB8C2-652C-48B4-AFDA-E14ADFD11B1E}" dt="2018-03-31T22:51:18.863" v="405" actId="478"/>
          <ac:spMkLst>
            <pc:docMk/>
            <pc:sldMk cId="2941700972" sldId="401"/>
            <ac:spMk id="9" creationId="{828E7971-E20B-488B-AF48-219D82B8998C}"/>
          </ac:spMkLst>
        </pc:spChg>
        <pc:spChg chg="del">
          <ac:chgData name="Martin Wiuff" userId="171693768cf2a2ea" providerId="LiveId" clId="{C33EB8C2-652C-48B4-AFDA-E14ADFD11B1E}" dt="2018-03-31T22:51:15.821" v="403" actId="478"/>
          <ac:spMkLst>
            <pc:docMk/>
            <pc:sldMk cId="2941700972" sldId="401"/>
            <ac:spMk id="10" creationId="{5A892526-B8CD-485B-ADC0-5FB1CB776A9E}"/>
          </ac:spMkLst>
        </pc:spChg>
        <pc:spChg chg="del">
          <ac:chgData name="Martin Wiuff" userId="171693768cf2a2ea" providerId="LiveId" clId="{C33EB8C2-652C-48B4-AFDA-E14ADFD11B1E}" dt="2018-03-31T22:51:27.886" v="411" actId="478"/>
          <ac:spMkLst>
            <pc:docMk/>
            <pc:sldMk cId="2941700972" sldId="401"/>
            <ac:spMk id="11" creationId="{C1E2D398-B971-4902-B785-2FC2753A9A3E}"/>
          </ac:spMkLst>
        </pc:spChg>
        <pc:spChg chg="del">
          <ac:chgData name="Martin Wiuff" userId="171693768cf2a2ea" providerId="LiveId" clId="{C33EB8C2-652C-48B4-AFDA-E14ADFD11B1E}" dt="2018-03-31T22:51:00.952" v="399" actId="5793"/>
          <ac:spMkLst>
            <pc:docMk/>
            <pc:sldMk cId="2941700972" sldId="401"/>
            <ac:spMk id="12" creationId="{C2AB8442-C2F5-4C0F-8CED-55610CCC20B4}"/>
          </ac:spMkLst>
        </pc:spChg>
        <pc:spChg chg="del">
          <ac:chgData name="Martin Wiuff" userId="171693768cf2a2ea" providerId="LiveId" clId="{C33EB8C2-652C-48B4-AFDA-E14ADFD11B1E}" dt="2018-03-31T22:51:12.892" v="401" actId="478"/>
          <ac:spMkLst>
            <pc:docMk/>
            <pc:sldMk cId="2941700972" sldId="401"/>
            <ac:spMk id="13" creationId="{79ADD769-4EC8-4B6F-9591-8A6C2ED7F304}"/>
          </ac:spMkLst>
        </pc:spChg>
        <pc:spChg chg="del">
          <ac:chgData name="Martin Wiuff" userId="171693768cf2a2ea" providerId="LiveId" clId="{C33EB8C2-652C-48B4-AFDA-E14ADFD11B1E}" dt="2018-03-31T22:51:20.035" v="406" actId="478"/>
          <ac:spMkLst>
            <pc:docMk/>
            <pc:sldMk cId="2941700972" sldId="401"/>
            <ac:spMk id="14" creationId="{F732C08C-BE62-43C9-BAD4-3474EE26A9EC}"/>
          </ac:spMkLst>
        </pc:spChg>
        <pc:spChg chg="del mod">
          <ac:chgData name="Martin Wiuff" userId="171693768cf2a2ea" providerId="LiveId" clId="{C33EB8C2-652C-48B4-AFDA-E14ADFD11B1E}" dt="2018-03-31T22:51:32.733" v="412" actId="478"/>
          <ac:spMkLst>
            <pc:docMk/>
            <pc:sldMk cId="2941700972" sldId="401"/>
            <ac:spMk id="15" creationId="{38DA64BB-BA5D-455E-80F8-3F96D2B1048F}"/>
          </ac:spMkLst>
        </pc:spChg>
        <pc:spChg chg="del">
          <ac:chgData name="Martin Wiuff" userId="171693768cf2a2ea" providerId="LiveId" clId="{C33EB8C2-652C-48B4-AFDA-E14ADFD11B1E}" dt="2018-03-31T22:51:14.437" v="402" actId="478"/>
          <ac:spMkLst>
            <pc:docMk/>
            <pc:sldMk cId="2941700972" sldId="401"/>
            <ac:spMk id="16" creationId="{9E6D7308-F033-4DBF-BFC4-6AC7D9B573B1}"/>
          </ac:spMkLst>
        </pc:spChg>
        <pc:spChg chg="del">
          <ac:chgData name="Martin Wiuff" userId="171693768cf2a2ea" providerId="LiveId" clId="{C33EB8C2-652C-48B4-AFDA-E14ADFD11B1E}" dt="2018-03-31T22:51:17.692" v="404" actId="478"/>
          <ac:spMkLst>
            <pc:docMk/>
            <pc:sldMk cId="2941700972" sldId="401"/>
            <ac:spMk id="17" creationId="{4E298E41-DBDF-472A-8859-BE04F9D97F29}"/>
          </ac:spMkLst>
        </pc:spChg>
        <pc:graphicFrameChg chg="add mod modGraphic">
          <ac:chgData name="Martin Wiuff" userId="171693768cf2a2ea" providerId="LiveId" clId="{C33EB8C2-652C-48B4-AFDA-E14ADFD11B1E}" dt="2018-04-01T01:51:05.080" v="6259" actId="207"/>
          <ac:graphicFrameMkLst>
            <pc:docMk/>
            <pc:sldMk cId="2941700972" sldId="401"/>
            <ac:graphicFrameMk id="4" creationId="{A6FE7694-D9E9-4C67-8999-B5256778B6E4}"/>
          </ac:graphicFrameMkLst>
        </pc:graphicFrameChg>
      </pc:sldChg>
      <pc:sldChg chg="addSp delSp modSp add">
        <pc:chgData name="Martin Wiuff" userId="171693768cf2a2ea" providerId="LiveId" clId="{C33EB8C2-652C-48B4-AFDA-E14ADFD11B1E}" dt="2018-04-01T03:57:26.521" v="9750" actId="207"/>
        <pc:sldMkLst>
          <pc:docMk/>
          <pc:sldMk cId="1673107028" sldId="402"/>
        </pc:sldMkLst>
        <pc:spChg chg="add del mod">
          <ac:chgData name="Martin Wiuff" userId="171693768cf2a2ea" providerId="LiveId" clId="{C33EB8C2-652C-48B4-AFDA-E14ADFD11B1E}" dt="2018-03-31T22:57:53.831" v="591" actId="47"/>
          <ac:spMkLst>
            <pc:docMk/>
            <pc:sldMk cId="1673107028" sldId="402"/>
            <ac:spMk id="4" creationId="{8AE901B3-4173-483E-BC44-4F54A3F7F016}"/>
          </ac:spMkLst>
        </pc:spChg>
        <pc:spChg chg="del">
          <ac:chgData name="Martin Wiuff" userId="171693768cf2a2ea" providerId="LiveId" clId="{C33EB8C2-652C-48B4-AFDA-E14ADFD11B1E}" dt="2018-03-31T22:58:37.440" v="607" actId="207"/>
          <ac:spMkLst>
            <pc:docMk/>
            <pc:sldMk cId="1673107028" sldId="402"/>
            <ac:spMk id="5" creationId="{360FD9D8-0E9F-4282-9B3C-EF52A473D08F}"/>
          </ac:spMkLst>
        </pc:spChg>
        <pc:spChg chg="mod">
          <ac:chgData name="Martin Wiuff" userId="171693768cf2a2ea" providerId="LiveId" clId="{C33EB8C2-652C-48B4-AFDA-E14ADFD11B1E}" dt="2018-04-01T03:57:26.521" v="9750" actId="207"/>
          <ac:spMkLst>
            <pc:docMk/>
            <pc:sldMk cId="1673107028" sldId="402"/>
            <ac:spMk id="9" creationId="{00000000-0000-0000-0000-000000000000}"/>
          </ac:spMkLst>
        </pc:spChg>
        <pc:spChg chg="del">
          <ac:chgData name="Martin Wiuff" userId="171693768cf2a2ea" providerId="LiveId" clId="{C33EB8C2-652C-48B4-AFDA-E14ADFD11B1E}" dt="2018-03-31T22:58:18.964" v="601" actId="478"/>
          <ac:spMkLst>
            <pc:docMk/>
            <pc:sldMk cId="1673107028" sldId="402"/>
            <ac:spMk id="12" creationId="{FA74BE76-EB14-4231-85C7-DB0ACD692B76}"/>
          </ac:spMkLst>
        </pc:spChg>
        <pc:spChg chg="del mod">
          <ac:chgData name="Martin Wiuff" userId="171693768cf2a2ea" providerId="LiveId" clId="{C33EB8C2-652C-48B4-AFDA-E14ADFD11B1E}" dt="2018-03-31T22:58:23.662" v="603" actId="207"/>
          <ac:spMkLst>
            <pc:docMk/>
            <pc:sldMk cId="1673107028" sldId="402"/>
            <ac:spMk id="13" creationId="{65A69EFD-28B2-405B-8EFF-28838020029B}"/>
          </ac:spMkLst>
        </pc:spChg>
        <pc:spChg chg="del mod">
          <ac:chgData name="Martin Wiuff" userId="171693768cf2a2ea" providerId="LiveId" clId="{C33EB8C2-652C-48B4-AFDA-E14ADFD11B1E}" dt="2018-03-31T22:58:03.662" v="596" actId="478"/>
          <ac:spMkLst>
            <pc:docMk/>
            <pc:sldMk cId="1673107028" sldId="402"/>
            <ac:spMk id="14" creationId="{90EC3C12-B137-4F41-8C42-FD8670A9080D}"/>
          </ac:spMkLst>
        </pc:spChg>
        <pc:spChg chg="del">
          <ac:chgData name="Martin Wiuff" userId="171693768cf2a2ea" providerId="LiveId" clId="{C33EB8C2-652C-48B4-AFDA-E14ADFD11B1E}" dt="2018-03-31T22:58:50.239" v="611" actId="478"/>
          <ac:spMkLst>
            <pc:docMk/>
            <pc:sldMk cId="1673107028" sldId="402"/>
            <ac:spMk id="15" creationId="{9E83526B-E4E2-4A77-9AAD-70B63D4EE600}"/>
          </ac:spMkLst>
        </pc:spChg>
        <pc:spChg chg="del">
          <ac:chgData name="Martin Wiuff" userId="171693768cf2a2ea" providerId="LiveId" clId="{C33EB8C2-652C-48B4-AFDA-E14ADFD11B1E}" dt="2018-03-31T22:58:13.264" v="599" actId="478"/>
          <ac:spMkLst>
            <pc:docMk/>
            <pc:sldMk cId="1673107028" sldId="402"/>
            <ac:spMk id="16" creationId="{A15686D3-AA30-4807-B08C-A8BF91B61395}"/>
          </ac:spMkLst>
        </pc:spChg>
        <pc:spChg chg="del">
          <ac:chgData name="Martin Wiuff" userId="171693768cf2a2ea" providerId="LiveId" clId="{C33EB8C2-652C-48B4-AFDA-E14ADFD11B1E}" dt="2018-03-31T22:58:54.082" v="612" actId="207"/>
          <ac:spMkLst>
            <pc:docMk/>
            <pc:sldMk cId="1673107028" sldId="402"/>
            <ac:spMk id="17" creationId="{D2C4B6A9-AAE1-472F-BD06-FAFF426139D1}"/>
          </ac:spMkLst>
        </pc:spChg>
        <pc:spChg chg="del">
          <ac:chgData name="Martin Wiuff" userId="171693768cf2a2ea" providerId="LiveId" clId="{C33EB8C2-652C-48B4-AFDA-E14ADFD11B1E}" dt="2018-03-31T22:58:40.865" v="608" actId="207"/>
          <ac:spMkLst>
            <pc:docMk/>
            <pc:sldMk cId="1673107028" sldId="402"/>
            <ac:spMk id="18" creationId="{A7809F05-BBA8-45B8-BF0F-92EA977A0F0D}"/>
          </ac:spMkLst>
        </pc:spChg>
        <pc:spChg chg="del">
          <ac:chgData name="Martin Wiuff" userId="171693768cf2a2ea" providerId="LiveId" clId="{C33EB8C2-652C-48B4-AFDA-E14ADFD11B1E}" dt="2018-03-31T22:58:27.073" v="604" actId="207"/>
          <ac:spMkLst>
            <pc:docMk/>
            <pc:sldMk cId="1673107028" sldId="402"/>
            <ac:spMk id="19" creationId="{F9F732FB-BAE1-44BB-AF03-90B70221A68E}"/>
          </ac:spMkLst>
        </pc:spChg>
        <pc:spChg chg="del">
          <ac:chgData name="Martin Wiuff" userId="171693768cf2a2ea" providerId="LiveId" clId="{C33EB8C2-652C-48B4-AFDA-E14ADFD11B1E}" dt="2018-03-31T22:58:31.145" v="605" actId="207"/>
          <ac:spMkLst>
            <pc:docMk/>
            <pc:sldMk cId="1673107028" sldId="402"/>
            <ac:spMk id="20" creationId="{004A73F6-AF4E-454B-864A-158AA65C0522}"/>
          </ac:spMkLst>
        </pc:spChg>
        <pc:spChg chg="add del">
          <ac:chgData name="Martin Wiuff" userId="171693768cf2a2ea" providerId="LiveId" clId="{C33EB8C2-652C-48B4-AFDA-E14ADFD11B1E}" dt="2018-03-31T22:57:59.981" v="594" actId="478"/>
          <ac:spMkLst>
            <pc:docMk/>
            <pc:sldMk cId="1673107028" sldId="402"/>
            <ac:spMk id="21" creationId="{45B8E053-3666-435A-9695-6D65F0CCC5B7}"/>
          </ac:spMkLst>
        </pc:spChg>
        <pc:spChg chg="del">
          <ac:chgData name="Martin Wiuff" userId="171693768cf2a2ea" providerId="LiveId" clId="{C33EB8C2-652C-48B4-AFDA-E14ADFD11B1E}" dt="2018-03-31T22:58:58.783" v="613" actId="207"/>
          <ac:spMkLst>
            <pc:docMk/>
            <pc:sldMk cId="1673107028" sldId="402"/>
            <ac:spMk id="23" creationId="{30C354EE-0103-4E36-836A-E98B053CA0D6}"/>
          </ac:spMkLst>
        </pc:spChg>
        <pc:spChg chg="del">
          <ac:chgData name="Martin Wiuff" userId="171693768cf2a2ea" providerId="LiveId" clId="{C33EB8C2-652C-48B4-AFDA-E14ADFD11B1E}" dt="2018-03-31T22:58:16.210" v="600" actId="478"/>
          <ac:spMkLst>
            <pc:docMk/>
            <pc:sldMk cId="1673107028" sldId="402"/>
            <ac:spMk id="24" creationId="{7EB3B03E-82BB-4757-A36D-46C5BF4FFF0F}"/>
          </ac:spMkLst>
        </pc:spChg>
        <pc:spChg chg="del">
          <ac:chgData name="Martin Wiuff" userId="171693768cf2a2ea" providerId="LiveId" clId="{C33EB8C2-652C-48B4-AFDA-E14ADFD11B1E}" dt="2018-03-31T22:58:48.072" v="610" actId="478"/>
          <ac:spMkLst>
            <pc:docMk/>
            <pc:sldMk cId="1673107028" sldId="402"/>
            <ac:spMk id="26" creationId="{6A3C1198-9AA2-448D-A0E2-AA665FDE2236}"/>
          </ac:spMkLst>
        </pc:spChg>
        <pc:spChg chg="add del">
          <ac:chgData name="Martin Wiuff" userId="171693768cf2a2ea" providerId="LiveId" clId="{C33EB8C2-652C-48B4-AFDA-E14ADFD11B1E}" dt="2018-03-31T22:59:06.636" v="616" actId="207"/>
          <ac:spMkLst>
            <pc:docMk/>
            <pc:sldMk cId="1673107028" sldId="402"/>
            <ac:spMk id="27" creationId="{1C176F46-E3B2-4DF7-B31C-CD99CF020CE2}"/>
          </ac:spMkLst>
        </pc:spChg>
        <pc:spChg chg="del">
          <ac:chgData name="Martin Wiuff" userId="171693768cf2a2ea" providerId="LiveId" clId="{C33EB8C2-652C-48B4-AFDA-E14ADFD11B1E}" dt="2018-03-31T22:58:07.346" v="597" actId="478"/>
          <ac:spMkLst>
            <pc:docMk/>
            <pc:sldMk cId="1673107028" sldId="402"/>
            <ac:spMk id="30" creationId="{526B4697-F877-447E-9B8E-57F8AFF3B9D3}"/>
          </ac:spMkLst>
        </pc:spChg>
        <pc:spChg chg="del">
          <ac:chgData name="Martin Wiuff" userId="171693768cf2a2ea" providerId="LiveId" clId="{C33EB8C2-652C-48B4-AFDA-E14ADFD11B1E}" dt="2018-03-31T22:59:02.393" v="614" actId="207"/>
          <ac:spMkLst>
            <pc:docMk/>
            <pc:sldMk cId="1673107028" sldId="402"/>
            <ac:spMk id="32" creationId="{A42ECA1D-2D13-48E1-8C43-79EBE5D2144D}"/>
          </ac:spMkLst>
        </pc:spChg>
        <pc:spChg chg="del">
          <ac:chgData name="Martin Wiuff" userId="171693768cf2a2ea" providerId="LiveId" clId="{C33EB8C2-652C-48B4-AFDA-E14ADFD11B1E}" dt="2018-03-31T22:58:33.571" v="606" actId="478"/>
          <ac:spMkLst>
            <pc:docMk/>
            <pc:sldMk cId="1673107028" sldId="402"/>
            <ac:spMk id="33" creationId="{1E6CEF51-9332-422E-B9AF-B0D2C5D7B51F}"/>
          </ac:spMkLst>
        </pc:spChg>
        <pc:spChg chg="del">
          <ac:chgData name="Martin Wiuff" userId="171693768cf2a2ea" providerId="LiveId" clId="{C33EB8C2-652C-48B4-AFDA-E14ADFD11B1E}" dt="2018-03-31T22:58:45.742" v="609" actId="478"/>
          <ac:spMkLst>
            <pc:docMk/>
            <pc:sldMk cId="1673107028" sldId="402"/>
            <ac:spMk id="34" creationId="{AF90F321-7C25-45FD-9056-7EE22D23A64C}"/>
          </ac:spMkLst>
        </pc:spChg>
        <pc:spChg chg="del">
          <ac:chgData name="Martin Wiuff" userId="171693768cf2a2ea" providerId="LiveId" clId="{C33EB8C2-652C-48B4-AFDA-E14ADFD11B1E}" dt="2018-03-31T22:58:10.378" v="598" actId="478"/>
          <ac:spMkLst>
            <pc:docMk/>
            <pc:sldMk cId="1673107028" sldId="402"/>
            <ac:spMk id="35" creationId="{24F975B5-FDEC-471F-9CD3-DF3DE7FC8865}"/>
          </ac:spMkLst>
        </pc:spChg>
        <pc:spChg chg="add del mod">
          <ac:chgData name="Martin Wiuff" userId="171693768cf2a2ea" providerId="LiveId" clId="{C33EB8C2-652C-48B4-AFDA-E14ADFD11B1E}" dt="2018-03-31T22:57:54.941" v="592" actId="47"/>
          <ac:spMkLst>
            <pc:docMk/>
            <pc:sldMk cId="1673107028" sldId="402"/>
            <ac:spMk id="36" creationId="{C0FC4E69-F43D-4137-82D4-6BFBA2FFEE92}"/>
          </ac:spMkLst>
        </pc:spChg>
        <pc:graphicFrameChg chg="add mod modGraphic">
          <ac:chgData name="Martin Wiuff" userId="171693768cf2a2ea" providerId="LiveId" clId="{C33EB8C2-652C-48B4-AFDA-E14ADFD11B1E}" dt="2018-04-01T02:41:05.567" v="7445" actId="14734"/>
          <ac:graphicFrameMkLst>
            <pc:docMk/>
            <pc:sldMk cId="1673107028" sldId="402"/>
            <ac:graphicFrameMk id="2" creationId="{F0652674-C89D-4D9E-9C2B-1AE78E5760E0}"/>
          </ac:graphicFrameMkLst>
        </pc:graphicFrameChg>
        <pc:graphicFrameChg chg="add del modGraphic">
          <ac:chgData name="Martin Wiuff" userId="171693768cf2a2ea" providerId="LiveId" clId="{C33EB8C2-652C-48B4-AFDA-E14ADFD11B1E}" dt="2018-03-31T23:00:55.265" v="621" actId="207"/>
          <ac:graphicFrameMkLst>
            <pc:docMk/>
            <pc:sldMk cId="1673107028" sldId="402"/>
            <ac:graphicFrameMk id="28" creationId="{C2A8338D-9B70-4AE2-A213-68EEC8832A16}"/>
          </ac:graphicFrameMkLst>
        </pc:graphicFrameChg>
      </pc:sldChg>
      <pc:sldChg chg="addSp delSp modSp add">
        <pc:chgData name="Martin Wiuff" userId="171693768cf2a2ea" providerId="LiveId" clId="{C33EB8C2-652C-48B4-AFDA-E14ADFD11B1E}" dt="2018-04-01T02:46:43.823" v="7570" actId="20577"/>
        <pc:sldMkLst>
          <pc:docMk/>
          <pc:sldMk cId="1880778066" sldId="403"/>
        </pc:sldMkLst>
        <pc:spChg chg="del">
          <ac:chgData name="Martin Wiuff" userId="171693768cf2a2ea" providerId="LiveId" clId="{C33EB8C2-652C-48B4-AFDA-E14ADFD11B1E}" dt="2018-04-01T02:09:05.905" v="6894" actId="20577"/>
          <ac:spMkLst>
            <pc:docMk/>
            <pc:sldMk cId="1880778066" sldId="403"/>
            <ac:spMk id="3" creationId="{00000000-0000-0000-0000-000000000000}"/>
          </ac:spMkLst>
        </pc:spChg>
        <pc:spChg chg="del">
          <ac:chgData name="Martin Wiuff" userId="171693768cf2a2ea" providerId="LiveId" clId="{C33EB8C2-652C-48B4-AFDA-E14ADFD11B1E}" dt="2018-03-31T23:05:24.279" v="819" actId="478"/>
          <ac:spMkLst>
            <pc:docMk/>
            <pc:sldMk cId="1880778066" sldId="403"/>
            <ac:spMk id="4" creationId="{4EB26DC6-DA5E-4766-80D3-485760F2CDCD}"/>
          </ac:spMkLst>
        </pc:spChg>
        <pc:spChg chg="del mod">
          <ac:chgData name="Martin Wiuff" userId="171693768cf2a2ea" providerId="LiveId" clId="{C33EB8C2-652C-48B4-AFDA-E14ADFD11B1E}" dt="2018-03-31T23:08:54.800" v="827" actId="478"/>
          <ac:spMkLst>
            <pc:docMk/>
            <pc:sldMk cId="1880778066" sldId="403"/>
            <ac:spMk id="7" creationId="{00000000-0000-0000-0000-000000000000}"/>
          </ac:spMkLst>
        </pc:spChg>
        <pc:spChg chg="del">
          <ac:chgData name="Martin Wiuff" userId="171693768cf2a2ea" providerId="LiveId" clId="{C33EB8C2-652C-48B4-AFDA-E14ADFD11B1E}" dt="2018-03-31T23:05:42.335" v="824" actId="478"/>
          <ac:spMkLst>
            <pc:docMk/>
            <pc:sldMk cId="1880778066" sldId="403"/>
            <ac:spMk id="8" creationId="{6EF5EF24-2D0C-4E94-A3C9-554B6424A0FC}"/>
          </ac:spMkLst>
        </pc:spChg>
        <pc:spChg chg="del">
          <ac:chgData name="Martin Wiuff" userId="171693768cf2a2ea" providerId="LiveId" clId="{C33EB8C2-652C-48B4-AFDA-E14ADFD11B1E}" dt="2018-03-31T23:05:20.701" v="817" actId="478"/>
          <ac:spMkLst>
            <pc:docMk/>
            <pc:sldMk cId="1880778066" sldId="403"/>
            <ac:spMk id="9" creationId="{064DE5E1-1DFD-4D43-AD4D-03E3A075B5B2}"/>
          </ac:spMkLst>
        </pc:spChg>
        <pc:spChg chg="del">
          <ac:chgData name="Martin Wiuff" userId="171693768cf2a2ea" providerId="LiveId" clId="{C33EB8C2-652C-48B4-AFDA-E14ADFD11B1E}" dt="2018-03-31T23:05:22.769" v="818" actId="478"/>
          <ac:spMkLst>
            <pc:docMk/>
            <pc:sldMk cId="1880778066" sldId="403"/>
            <ac:spMk id="10" creationId="{48A70DF9-AB70-4AFB-BBE8-65BE312C0046}"/>
          </ac:spMkLst>
        </pc:spChg>
        <pc:spChg chg="del">
          <ac:chgData name="Martin Wiuff" userId="171693768cf2a2ea" providerId="LiveId" clId="{C33EB8C2-652C-48B4-AFDA-E14ADFD11B1E}" dt="2018-03-31T23:05:38.626" v="822" actId="478"/>
          <ac:spMkLst>
            <pc:docMk/>
            <pc:sldMk cId="1880778066" sldId="403"/>
            <ac:spMk id="11" creationId="{E459DD93-7834-487F-AE86-E16CD6D896F1}"/>
          </ac:spMkLst>
        </pc:spChg>
        <pc:spChg chg="del">
          <ac:chgData name="Martin Wiuff" userId="171693768cf2a2ea" providerId="LiveId" clId="{C33EB8C2-652C-48B4-AFDA-E14ADFD11B1E}" dt="2018-03-31T23:05:18.596" v="816" actId="478"/>
          <ac:spMkLst>
            <pc:docMk/>
            <pc:sldMk cId="1880778066" sldId="403"/>
            <ac:spMk id="12" creationId="{37513A31-AAD9-4992-A6D7-B7C568BA1A4C}"/>
          </ac:spMkLst>
        </pc:spChg>
        <pc:spChg chg="del">
          <ac:chgData name="Martin Wiuff" userId="171693768cf2a2ea" providerId="LiveId" clId="{C33EB8C2-652C-48B4-AFDA-E14ADFD11B1E}" dt="2018-03-31T23:05:40.510" v="823" actId="478"/>
          <ac:spMkLst>
            <pc:docMk/>
            <pc:sldMk cId="1880778066" sldId="403"/>
            <ac:spMk id="13" creationId="{1F771386-060E-4A30-ADE5-DDB4B0557FE5}"/>
          </ac:spMkLst>
        </pc:spChg>
        <pc:spChg chg="del">
          <ac:chgData name="Martin Wiuff" userId="171693768cf2a2ea" providerId="LiveId" clId="{C33EB8C2-652C-48B4-AFDA-E14ADFD11B1E}" dt="2018-03-31T23:05:28.478" v="820" actId="478"/>
          <ac:spMkLst>
            <pc:docMk/>
            <pc:sldMk cId="1880778066" sldId="403"/>
            <ac:spMk id="14" creationId="{07C96AAB-7EA1-4530-81F5-3CE70F9A0CCD}"/>
          </ac:spMkLst>
        </pc:spChg>
        <pc:spChg chg="del">
          <ac:chgData name="Martin Wiuff" userId="171693768cf2a2ea" providerId="LiveId" clId="{C33EB8C2-652C-48B4-AFDA-E14ADFD11B1E}" dt="2018-03-31T23:05:30.379" v="821" actId="478"/>
          <ac:spMkLst>
            <pc:docMk/>
            <pc:sldMk cId="1880778066" sldId="403"/>
            <ac:spMk id="15" creationId="{E1DE07D2-E84F-4A94-878E-E1A25EF027EB}"/>
          </ac:spMkLst>
        </pc:spChg>
        <pc:spChg chg="del">
          <ac:chgData name="Martin Wiuff" userId="171693768cf2a2ea" providerId="LiveId" clId="{C33EB8C2-652C-48B4-AFDA-E14ADFD11B1E}" dt="2018-03-31T23:05:47.883" v="825" actId="478"/>
          <ac:spMkLst>
            <pc:docMk/>
            <pc:sldMk cId="1880778066" sldId="403"/>
            <ac:spMk id="19" creationId="{5A3263FC-567C-43D2-A6CF-62D34D5EBA6A}"/>
          </ac:spMkLst>
        </pc:spChg>
        <pc:graphicFrameChg chg="add mod modGraphic">
          <ac:chgData name="Martin Wiuff" userId="171693768cf2a2ea" providerId="LiveId" clId="{C33EB8C2-652C-48B4-AFDA-E14ADFD11B1E}" dt="2018-04-01T02:46:43.823" v="7570" actId="20577"/>
          <ac:graphicFrameMkLst>
            <pc:docMk/>
            <pc:sldMk cId="1880778066" sldId="403"/>
            <ac:graphicFrameMk id="16" creationId="{4ADFBDE6-57A2-48A7-BCC1-3DA3C4E78291}"/>
          </ac:graphicFrameMkLst>
        </pc:graphicFrameChg>
        <pc:picChg chg="del">
          <ac:chgData name="Martin Wiuff" userId="171693768cf2a2ea" providerId="LiveId" clId="{C33EB8C2-652C-48B4-AFDA-E14ADFD11B1E}" dt="2018-04-01T02:09:08.988" v="6895" actId="20577"/>
          <ac:picMkLst>
            <pc:docMk/>
            <pc:sldMk cId="1880778066" sldId="403"/>
            <ac:picMk id="6" creationId="{00000000-0000-0000-0000-000000000000}"/>
          </ac:picMkLst>
        </pc:picChg>
        <pc:cxnChg chg="del">
          <ac:chgData name="Martin Wiuff" userId="171693768cf2a2ea" providerId="LiveId" clId="{C33EB8C2-652C-48B4-AFDA-E14ADFD11B1E}" dt="2018-03-31T23:05:49.646" v="826" actId="478"/>
          <ac:cxnSpMkLst>
            <pc:docMk/>
            <pc:sldMk cId="1880778066" sldId="403"/>
            <ac:cxnSpMk id="17" creationId="{EC551B29-49DE-4D2A-BC2C-F0A6DD50161C}"/>
          </ac:cxnSpMkLst>
        </pc:cxnChg>
      </pc:sldChg>
      <pc:sldChg chg="modSp add">
        <pc:chgData name="Martin Wiuff" userId="171693768cf2a2ea" providerId="LiveId" clId="{C33EB8C2-652C-48B4-AFDA-E14ADFD11B1E}" dt="2018-04-01T03:41:28.399" v="9306" actId="113"/>
        <pc:sldMkLst>
          <pc:docMk/>
          <pc:sldMk cId="254001248" sldId="404"/>
        </pc:sldMkLst>
        <pc:spChg chg="mod">
          <ac:chgData name="Martin Wiuff" userId="171693768cf2a2ea" providerId="LiveId" clId="{C33EB8C2-652C-48B4-AFDA-E14ADFD11B1E}" dt="2018-04-01T03:41:28.399" v="9306" actId="113"/>
          <ac:spMkLst>
            <pc:docMk/>
            <pc:sldMk cId="254001248" sldId="404"/>
            <ac:spMk id="8" creationId="{00000000-0000-0000-0000-000000000000}"/>
          </ac:spMkLst>
        </pc:spChg>
        <pc:picChg chg="mod">
          <ac:chgData name="Martin Wiuff" userId="171693768cf2a2ea" providerId="LiveId" clId="{C33EB8C2-652C-48B4-AFDA-E14ADFD11B1E}" dt="2018-04-01T03:40:28.073" v="9294" actId="1076"/>
          <ac:picMkLst>
            <pc:docMk/>
            <pc:sldMk cId="254001248" sldId="404"/>
            <ac:picMk id="4" creationId="{0718D4ED-0FA4-4169-AB3C-ABF068082F2E}"/>
          </ac:picMkLst>
        </pc:picChg>
      </pc:sldChg>
      <pc:sldChg chg="modSp add ord">
        <pc:chgData name="Martin Wiuff" userId="171693768cf2a2ea" providerId="LiveId" clId="{C33EB8C2-652C-48B4-AFDA-E14ADFD11B1E}" dt="2018-04-01T03:43:27.611" v="9345" actId="255"/>
        <pc:sldMkLst>
          <pc:docMk/>
          <pc:sldMk cId="2997637278" sldId="405"/>
        </pc:sldMkLst>
        <pc:spChg chg="mod">
          <ac:chgData name="Martin Wiuff" userId="171693768cf2a2ea" providerId="LiveId" clId="{C33EB8C2-652C-48B4-AFDA-E14ADFD11B1E}" dt="2018-04-01T03:35:42.247" v="9030" actId="20577"/>
          <ac:spMkLst>
            <pc:docMk/>
            <pc:sldMk cId="2997637278" sldId="405"/>
            <ac:spMk id="8" creationId="{00000000-0000-0000-0000-000000000000}"/>
          </ac:spMkLst>
        </pc:spChg>
        <pc:spChg chg="mod">
          <ac:chgData name="Martin Wiuff" userId="171693768cf2a2ea" providerId="LiveId" clId="{C33EB8C2-652C-48B4-AFDA-E14ADFD11B1E}" dt="2018-04-01T03:43:27.611" v="9345" actId="255"/>
          <ac:spMkLst>
            <pc:docMk/>
            <pc:sldMk cId="2997637278" sldId="405"/>
            <ac:spMk id="9" creationId="{00000000-0000-0000-0000-000000000000}"/>
          </ac:spMkLst>
        </pc:spChg>
      </pc:sldChg>
      <pc:sldChg chg="modSp">
        <pc:chgData name="Martin Wiuff" userId="171693768cf2a2ea" providerId="LiveId" clId="{C33EB8C2-652C-48B4-AFDA-E14ADFD11B1E}" dt="2018-04-01T04:00:23.323" v="9752" actId="207"/>
        <pc:sldMkLst>
          <pc:docMk/>
          <pc:sldMk cId="2015790407" sldId="406"/>
        </pc:sldMkLst>
        <pc:spChg chg="mod">
          <ac:chgData name="Martin Wiuff" userId="171693768cf2a2ea" providerId="LiveId" clId="{C33EB8C2-652C-48B4-AFDA-E14ADFD11B1E}" dt="2018-04-01T04:00:23.323" v="9752" actId="207"/>
          <ac:spMkLst>
            <pc:docMk/>
            <pc:sldMk cId="2015790407" sldId="406"/>
            <ac:spMk id="3" creationId="{00000000-0000-0000-0000-000000000000}"/>
          </ac:spMkLst>
        </pc:spChg>
      </pc:sldChg>
      <pc:sldChg chg="add del">
        <pc:chgData name="Martin Wiuff" userId="171693768cf2a2ea" providerId="LiveId" clId="{C33EB8C2-652C-48B4-AFDA-E14ADFD11B1E}" dt="2018-04-04T13:48:01.911" v="9766" actId="2696"/>
        <pc:sldMkLst>
          <pc:docMk/>
          <pc:sldMk cId="1747803556" sldId="407"/>
        </pc:sldMkLst>
      </pc:sldChg>
    </pc:docChg>
  </pc:docChgLst>
  <pc:docChgLst>
    <pc:chgData name="Martin Wiuff" userId="171693768cf2a2ea" providerId="LiveId" clId="{1C7B570B-EB96-43E9-92BF-52369ED64A7C}"/>
    <pc:docChg chg="undo custSel addSld delSld modSld sldOrd">
      <pc:chgData name="Martin Wiuff" userId="171693768cf2a2ea" providerId="LiveId" clId="{1C7B570B-EB96-43E9-92BF-52369ED64A7C}" dt="2018-03-30T09:37:31.563" v="8738" actId="6549"/>
      <pc:docMkLst>
        <pc:docMk/>
      </pc:docMkLst>
      <pc:sldChg chg="modSp">
        <pc:chgData name="Martin Wiuff" userId="171693768cf2a2ea" providerId="LiveId" clId="{1C7B570B-EB96-43E9-92BF-52369ED64A7C}" dt="2018-03-03T15:10:06.656" v="3945" actId="113"/>
        <pc:sldMkLst>
          <pc:docMk/>
          <pc:sldMk cId="1669248766" sldId="343"/>
        </pc:sldMkLst>
        <pc:spChg chg="mod">
          <ac:chgData name="Martin Wiuff" userId="171693768cf2a2ea" providerId="LiveId" clId="{1C7B570B-EB96-43E9-92BF-52369ED64A7C}" dt="2018-03-03T15:10:06.656" v="3945" actId="113"/>
          <ac:spMkLst>
            <pc:docMk/>
            <pc:sldMk cId="1669248766" sldId="343"/>
            <ac:spMk id="3" creationId="{00000000-0000-0000-0000-000000000000}"/>
          </ac:spMkLst>
        </pc:spChg>
      </pc:sldChg>
      <pc:sldChg chg="addSp modSp">
        <pc:chgData name="Martin Wiuff" userId="171693768cf2a2ea" providerId="LiveId" clId="{1C7B570B-EB96-43E9-92BF-52369ED64A7C}" dt="2018-03-04T21:33:37.867" v="6129" actId="6549"/>
        <pc:sldMkLst>
          <pc:docMk/>
          <pc:sldMk cId="127705277" sldId="364"/>
        </pc:sldMkLst>
        <pc:spChg chg="add mod">
          <ac:chgData name="Martin Wiuff" userId="171693768cf2a2ea" providerId="LiveId" clId="{1C7B570B-EB96-43E9-92BF-52369ED64A7C}" dt="2018-03-03T15:20:15.108" v="4164" actId="1076"/>
          <ac:spMkLst>
            <pc:docMk/>
            <pc:sldMk cId="127705277" sldId="364"/>
            <ac:spMk id="2" creationId="{913F4D77-9367-4EF5-87EB-C9FC7B724504}"/>
          </ac:spMkLst>
        </pc:spChg>
        <pc:spChg chg="mod">
          <ac:chgData name="Martin Wiuff" userId="171693768cf2a2ea" providerId="LiveId" clId="{1C7B570B-EB96-43E9-92BF-52369ED64A7C}" dt="2018-03-03T15:20:03.135" v="4161" actId="1076"/>
          <ac:spMkLst>
            <pc:docMk/>
            <pc:sldMk cId="127705277" sldId="364"/>
            <ac:spMk id="7" creationId="{00000000-0000-0000-0000-000000000000}"/>
          </ac:spMkLst>
        </pc:spChg>
        <pc:spChg chg="mod">
          <ac:chgData name="Martin Wiuff" userId="171693768cf2a2ea" providerId="LiveId" clId="{1C7B570B-EB96-43E9-92BF-52369ED64A7C}" dt="2018-03-04T21:33:37.867" v="6129" actId="6549"/>
          <ac:spMkLst>
            <pc:docMk/>
            <pc:sldMk cId="127705277" sldId="364"/>
            <ac:spMk id="8" creationId="{00000000-0000-0000-0000-000000000000}"/>
          </ac:spMkLst>
        </pc:spChg>
        <pc:spChg chg="mod">
          <ac:chgData name="Martin Wiuff" userId="171693768cf2a2ea" providerId="LiveId" clId="{1C7B570B-EB96-43E9-92BF-52369ED64A7C}" dt="2018-03-03T15:15:51.224" v="3994" actId="113"/>
          <ac:spMkLst>
            <pc:docMk/>
            <pc:sldMk cId="127705277" sldId="364"/>
            <ac:spMk id="9" creationId="{00000000-0000-0000-0000-000000000000}"/>
          </ac:spMkLst>
        </pc:spChg>
        <pc:spChg chg="add mod">
          <ac:chgData name="Martin Wiuff" userId="171693768cf2a2ea" providerId="LiveId" clId="{1C7B570B-EB96-43E9-92BF-52369ED64A7C}" dt="2018-03-03T15:19:57.939" v="4160" actId="1076"/>
          <ac:spMkLst>
            <pc:docMk/>
            <pc:sldMk cId="127705277" sldId="364"/>
            <ac:spMk id="10" creationId="{8599432C-B40E-4B37-B99D-522CF1684FF6}"/>
          </ac:spMkLst>
        </pc:spChg>
        <pc:picChg chg="add mod">
          <ac:chgData name="Martin Wiuff" userId="171693768cf2a2ea" providerId="LiveId" clId="{1C7B570B-EB96-43E9-92BF-52369ED64A7C}" dt="2018-03-03T15:20:59.685" v="4166" actId="1076"/>
          <ac:picMkLst>
            <pc:docMk/>
            <pc:sldMk cId="127705277" sldId="364"/>
            <ac:picMk id="5" creationId="{36DA0460-7AAB-41AA-9C43-0DC99DFD05E9}"/>
          </ac:picMkLst>
        </pc:picChg>
      </pc:sldChg>
      <pc:sldChg chg="addSp delSp modSp">
        <pc:chgData name="Martin Wiuff" userId="171693768cf2a2ea" providerId="LiveId" clId="{1C7B570B-EB96-43E9-92BF-52369ED64A7C}" dt="2018-03-03T15:08:40.608" v="3943" actId="6549"/>
        <pc:sldMkLst>
          <pc:docMk/>
          <pc:sldMk cId="3059577552" sldId="373"/>
        </pc:sldMkLst>
        <pc:spChg chg="mod">
          <ac:chgData name="Martin Wiuff" userId="171693768cf2a2ea" providerId="LiveId" clId="{1C7B570B-EB96-43E9-92BF-52369ED64A7C}" dt="2018-03-03T14:33:05.654" v="3194" actId="14100"/>
          <ac:spMkLst>
            <pc:docMk/>
            <pc:sldMk cId="3059577552" sldId="373"/>
            <ac:spMk id="7" creationId="{00000000-0000-0000-0000-000000000000}"/>
          </ac:spMkLst>
        </pc:spChg>
        <pc:spChg chg="mod">
          <ac:chgData name="Martin Wiuff" userId="171693768cf2a2ea" providerId="LiveId" clId="{1C7B570B-EB96-43E9-92BF-52369ED64A7C}" dt="2018-03-03T15:06:00.965" v="3815" actId="14100"/>
          <ac:spMkLst>
            <pc:docMk/>
            <pc:sldMk cId="3059577552" sldId="373"/>
            <ac:spMk id="8" creationId="{00000000-0000-0000-0000-000000000000}"/>
          </ac:spMkLst>
        </pc:spChg>
        <pc:spChg chg="mod">
          <ac:chgData name="Martin Wiuff" userId="171693768cf2a2ea" providerId="LiveId" clId="{1C7B570B-EB96-43E9-92BF-52369ED64A7C}" dt="2018-03-03T10:16:59.307" v="1749" actId="6549"/>
          <ac:spMkLst>
            <pc:docMk/>
            <pc:sldMk cId="3059577552" sldId="373"/>
            <ac:spMk id="9" creationId="{00000000-0000-0000-0000-000000000000}"/>
          </ac:spMkLst>
        </pc:spChg>
        <pc:spChg chg="add del mod">
          <ac:chgData name="Martin Wiuff" userId="171693768cf2a2ea" providerId="LiveId" clId="{1C7B570B-EB96-43E9-92BF-52369ED64A7C}" dt="2018-03-03T14:32:41.214" v="3188" actId="6549"/>
          <ac:spMkLst>
            <pc:docMk/>
            <pc:sldMk cId="3059577552" sldId="373"/>
            <ac:spMk id="10" creationId="{A3822688-D2DD-47F5-A912-199CD2F71DA9}"/>
          </ac:spMkLst>
        </pc:spChg>
        <pc:spChg chg="add del">
          <ac:chgData name="Martin Wiuff" userId="171693768cf2a2ea" providerId="LiveId" clId="{1C7B570B-EB96-43E9-92BF-52369ED64A7C}" dt="2018-03-03T14:32:38.943" v="3185" actId="6549"/>
          <ac:spMkLst>
            <pc:docMk/>
            <pc:sldMk cId="3059577552" sldId="373"/>
            <ac:spMk id="11" creationId="{5421DE38-8EF7-4DCC-9C91-6AA7B6236EF0}"/>
          </ac:spMkLst>
        </pc:spChg>
        <pc:spChg chg="add del">
          <ac:chgData name="Martin Wiuff" userId="171693768cf2a2ea" providerId="LiveId" clId="{1C7B570B-EB96-43E9-92BF-52369ED64A7C}" dt="2018-03-03T14:32:38.377" v="3184" actId="6549"/>
          <ac:spMkLst>
            <pc:docMk/>
            <pc:sldMk cId="3059577552" sldId="373"/>
            <ac:spMk id="12" creationId="{BE7BB717-3795-45EB-BFB3-B6FE494941EC}"/>
          </ac:spMkLst>
        </pc:spChg>
        <pc:spChg chg="add mod">
          <ac:chgData name="Martin Wiuff" userId="171693768cf2a2ea" providerId="LiveId" clId="{1C7B570B-EB96-43E9-92BF-52369ED64A7C}" dt="2018-03-03T15:08:40.608" v="3943" actId="6549"/>
          <ac:spMkLst>
            <pc:docMk/>
            <pc:sldMk cId="3059577552" sldId="373"/>
            <ac:spMk id="13" creationId="{3FF51EBD-3C18-436B-9772-4EA8133F1F36}"/>
          </ac:spMkLst>
        </pc:spChg>
        <pc:picChg chg="add mod">
          <ac:chgData name="Martin Wiuff" userId="171693768cf2a2ea" providerId="LiveId" clId="{1C7B570B-EB96-43E9-92BF-52369ED64A7C}" dt="2018-03-03T14:34:36.565" v="3231" actId="1076"/>
          <ac:picMkLst>
            <pc:docMk/>
            <pc:sldMk cId="3059577552" sldId="373"/>
            <ac:picMk id="4" creationId="{0718D4ED-0FA4-4169-AB3C-ABF068082F2E}"/>
          </ac:picMkLst>
        </pc:picChg>
      </pc:sldChg>
      <pc:sldChg chg="addSp delSp modSp">
        <pc:chgData name="Martin Wiuff" userId="171693768cf2a2ea" providerId="LiveId" clId="{1C7B570B-EB96-43E9-92BF-52369ED64A7C}" dt="2018-03-04T14:51:43.598" v="6058" actId="20577"/>
        <pc:sldMkLst>
          <pc:docMk/>
          <pc:sldMk cId="1156686112" sldId="382"/>
        </pc:sldMkLst>
        <pc:spChg chg="del mod">
          <ac:chgData name="Martin Wiuff" userId="171693768cf2a2ea" providerId="LiveId" clId="{1C7B570B-EB96-43E9-92BF-52369ED64A7C}" dt="2018-03-03T13:19:22.386" v="2812" actId="6549"/>
          <ac:spMkLst>
            <pc:docMk/>
            <pc:sldMk cId="1156686112" sldId="382"/>
            <ac:spMk id="2" creationId="{E5C8E815-B7F8-4AED-BA5F-8E3119623591}"/>
          </ac:spMkLst>
        </pc:spChg>
        <pc:spChg chg="mod">
          <ac:chgData name="Martin Wiuff" userId="171693768cf2a2ea" providerId="LiveId" clId="{1C7B570B-EB96-43E9-92BF-52369ED64A7C}" dt="2018-03-03T11:17:21.677" v="2617" actId="20577"/>
          <ac:spMkLst>
            <pc:docMk/>
            <pc:sldMk cId="1156686112" sldId="382"/>
            <ac:spMk id="7" creationId="{00000000-0000-0000-0000-000000000000}"/>
          </ac:spMkLst>
        </pc:spChg>
        <pc:spChg chg="add mod">
          <ac:chgData name="Martin Wiuff" userId="171693768cf2a2ea" providerId="LiveId" clId="{1C7B570B-EB96-43E9-92BF-52369ED64A7C}" dt="2018-03-03T13:20:36.576" v="2860" actId="20577"/>
          <ac:spMkLst>
            <pc:docMk/>
            <pc:sldMk cId="1156686112" sldId="382"/>
            <ac:spMk id="8" creationId="{2A48B638-25E8-4C43-B95D-6B3D01978B74}"/>
          </ac:spMkLst>
        </pc:spChg>
        <pc:spChg chg="add mod">
          <ac:chgData name="Martin Wiuff" userId="171693768cf2a2ea" providerId="LiveId" clId="{1C7B570B-EB96-43E9-92BF-52369ED64A7C}" dt="2018-03-03T13:18:03.565" v="2778" actId="5793"/>
          <ac:spMkLst>
            <pc:docMk/>
            <pc:sldMk cId="1156686112" sldId="382"/>
            <ac:spMk id="9" creationId="{828E7971-E20B-488B-AF48-219D82B8998C}"/>
          </ac:spMkLst>
        </pc:spChg>
        <pc:spChg chg="add mod">
          <ac:chgData name="Martin Wiuff" userId="171693768cf2a2ea" providerId="LiveId" clId="{1C7B570B-EB96-43E9-92BF-52369ED64A7C}" dt="2018-03-03T13:22:07.904" v="2925" actId="6549"/>
          <ac:spMkLst>
            <pc:docMk/>
            <pc:sldMk cId="1156686112" sldId="382"/>
            <ac:spMk id="10" creationId="{5A892526-B8CD-485B-ADC0-5FB1CB776A9E}"/>
          </ac:spMkLst>
        </pc:spChg>
        <pc:spChg chg="add mod">
          <ac:chgData name="Martin Wiuff" userId="171693768cf2a2ea" providerId="LiveId" clId="{1C7B570B-EB96-43E9-92BF-52369ED64A7C}" dt="2018-03-03T14:25:15.533" v="2930" actId="6549"/>
          <ac:spMkLst>
            <pc:docMk/>
            <pc:sldMk cId="1156686112" sldId="382"/>
            <ac:spMk id="11" creationId="{C1E2D398-B971-4902-B785-2FC2753A9A3E}"/>
          </ac:spMkLst>
        </pc:spChg>
        <pc:spChg chg="add mod">
          <ac:chgData name="Martin Wiuff" userId="171693768cf2a2ea" providerId="LiveId" clId="{1C7B570B-EB96-43E9-92BF-52369ED64A7C}" dt="2018-03-04T14:36:27.327" v="5972" actId="20577"/>
          <ac:spMkLst>
            <pc:docMk/>
            <pc:sldMk cId="1156686112" sldId="382"/>
            <ac:spMk id="12" creationId="{C2AB8442-C2F5-4C0F-8CED-55610CCC20B4}"/>
          </ac:spMkLst>
        </pc:spChg>
        <pc:spChg chg="add mod">
          <ac:chgData name="Martin Wiuff" userId="171693768cf2a2ea" providerId="LiveId" clId="{1C7B570B-EB96-43E9-92BF-52369ED64A7C}" dt="2018-03-03T13:21:24.917" v="2885" actId="20577"/>
          <ac:spMkLst>
            <pc:docMk/>
            <pc:sldMk cId="1156686112" sldId="382"/>
            <ac:spMk id="13" creationId="{79ADD769-4EC8-4B6F-9591-8A6C2ED7F304}"/>
          </ac:spMkLst>
        </pc:spChg>
        <pc:spChg chg="add mod">
          <ac:chgData name="Martin Wiuff" userId="171693768cf2a2ea" providerId="LiveId" clId="{1C7B570B-EB96-43E9-92BF-52369ED64A7C}" dt="2018-03-04T14:51:43.598" v="6058" actId="20577"/>
          <ac:spMkLst>
            <pc:docMk/>
            <pc:sldMk cId="1156686112" sldId="382"/>
            <ac:spMk id="14" creationId="{F732C08C-BE62-43C9-BAD4-3474EE26A9EC}"/>
          </ac:spMkLst>
        </pc:spChg>
        <pc:spChg chg="add mod">
          <ac:chgData name="Martin Wiuff" userId="171693768cf2a2ea" providerId="LiveId" clId="{1C7B570B-EB96-43E9-92BF-52369ED64A7C}" dt="2018-03-03T13:20:54.568" v="2871" actId="5793"/>
          <ac:spMkLst>
            <pc:docMk/>
            <pc:sldMk cId="1156686112" sldId="382"/>
            <ac:spMk id="15" creationId="{38DA64BB-BA5D-455E-80F8-3F96D2B1048F}"/>
          </ac:spMkLst>
        </pc:spChg>
        <pc:spChg chg="add mod">
          <ac:chgData name="Martin Wiuff" userId="171693768cf2a2ea" providerId="LiveId" clId="{1C7B570B-EB96-43E9-92BF-52369ED64A7C}" dt="2018-03-04T14:51:32.248" v="6053" actId="6549"/>
          <ac:spMkLst>
            <pc:docMk/>
            <pc:sldMk cId="1156686112" sldId="382"/>
            <ac:spMk id="16" creationId="{9E6D7308-F033-4DBF-BFC4-6AC7D9B573B1}"/>
          </ac:spMkLst>
        </pc:spChg>
        <pc:spChg chg="add mod">
          <ac:chgData name="Martin Wiuff" userId="171693768cf2a2ea" providerId="LiveId" clId="{1C7B570B-EB96-43E9-92BF-52369ED64A7C}" dt="2018-03-03T13:21:45.247" v="2900" actId="20577"/>
          <ac:spMkLst>
            <pc:docMk/>
            <pc:sldMk cId="1156686112" sldId="382"/>
            <ac:spMk id="17" creationId="{4E298E41-DBDF-472A-8859-BE04F9D97F29}"/>
          </ac:spMkLst>
        </pc:spChg>
      </pc:sldChg>
      <pc:sldChg chg="addSp delSp modSp">
        <pc:chgData name="Martin Wiuff" userId="171693768cf2a2ea" providerId="LiveId" clId="{1C7B570B-EB96-43E9-92BF-52369ED64A7C}" dt="2018-03-05T02:54:35.506" v="8697" actId="20577"/>
        <pc:sldMkLst>
          <pc:docMk/>
          <pc:sldMk cId="1699785708" sldId="388"/>
        </pc:sldMkLst>
        <pc:spChg chg="add mod">
          <ac:chgData name="Martin Wiuff" userId="171693768cf2a2ea" providerId="LiveId" clId="{1C7B570B-EB96-43E9-92BF-52369ED64A7C}" dt="2018-03-05T02:50:41.965" v="8665" actId="115"/>
          <ac:spMkLst>
            <pc:docMk/>
            <pc:sldMk cId="1699785708" sldId="388"/>
            <ac:spMk id="2" creationId="{1DEFF779-1EE4-417B-80CB-A90A536E50D6}"/>
          </ac:spMkLst>
        </pc:spChg>
        <pc:spChg chg="add del mod">
          <ac:chgData name="Martin Wiuff" userId="171693768cf2a2ea" providerId="LiveId" clId="{1C7B570B-EB96-43E9-92BF-52369ED64A7C}" dt="2018-03-05T02:30:07.406" v="8264" actId="20577"/>
          <ac:spMkLst>
            <pc:docMk/>
            <pc:sldMk cId="1699785708" sldId="388"/>
            <ac:spMk id="4" creationId="{19A35EC1-A4BB-46E8-8647-ADFAB6A510BF}"/>
          </ac:spMkLst>
        </pc:spChg>
        <pc:spChg chg="add del mod">
          <ac:chgData name="Martin Wiuff" userId="171693768cf2a2ea" providerId="LiveId" clId="{1C7B570B-EB96-43E9-92BF-52369ED64A7C}" dt="2018-03-05T02:28:09.715" v="8260" actId="20577"/>
          <ac:spMkLst>
            <pc:docMk/>
            <pc:sldMk cId="1699785708" sldId="388"/>
            <ac:spMk id="5" creationId="{8B7C7473-1EA9-4874-8C80-063996115612}"/>
          </ac:spMkLst>
        </pc:spChg>
        <pc:spChg chg="mod">
          <ac:chgData name="Martin Wiuff" userId="171693768cf2a2ea" providerId="LiveId" clId="{1C7B570B-EB96-43E9-92BF-52369ED64A7C}" dt="2018-03-03T15:15:12.124" v="3990" actId="14100"/>
          <ac:spMkLst>
            <pc:docMk/>
            <pc:sldMk cId="1699785708" sldId="388"/>
            <ac:spMk id="9" creationId="{00000000-0000-0000-0000-000000000000}"/>
          </ac:spMkLst>
        </pc:spChg>
        <pc:spChg chg="add mod">
          <ac:chgData name="Martin Wiuff" userId="171693768cf2a2ea" providerId="LiveId" clId="{1C7B570B-EB96-43E9-92BF-52369ED64A7C}" dt="2018-03-05T02:51:20.669" v="8666" actId="255"/>
          <ac:spMkLst>
            <pc:docMk/>
            <pc:sldMk cId="1699785708" sldId="388"/>
            <ac:spMk id="10" creationId="{36008692-3618-4716-B8EA-A512A32F2404}"/>
          </ac:spMkLst>
        </pc:spChg>
        <pc:spChg chg="del mod">
          <ac:chgData name="Martin Wiuff" userId="171693768cf2a2ea" providerId="LiveId" clId="{1C7B570B-EB96-43E9-92BF-52369ED64A7C}" dt="2018-03-05T02:28:05.752" v="8259" actId="20577"/>
          <ac:spMkLst>
            <pc:docMk/>
            <pc:sldMk cId="1699785708" sldId="388"/>
            <ac:spMk id="11" creationId="{00000000-0000-0000-0000-000000000000}"/>
          </ac:spMkLst>
        </pc:spChg>
        <pc:spChg chg="add mod">
          <ac:chgData name="Martin Wiuff" userId="171693768cf2a2ea" providerId="LiveId" clId="{1C7B570B-EB96-43E9-92BF-52369ED64A7C}" dt="2018-03-05T02:54:35.506" v="8697" actId="20577"/>
          <ac:spMkLst>
            <pc:docMk/>
            <pc:sldMk cId="1699785708" sldId="388"/>
            <ac:spMk id="12" creationId="{6C300962-DB1D-4D61-A90C-DAD62F7EAB11}"/>
          </ac:spMkLst>
        </pc:spChg>
        <pc:spChg chg="del">
          <ac:chgData name="Martin Wiuff" userId="171693768cf2a2ea" providerId="LiveId" clId="{1C7B570B-EB96-43E9-92BF-52369ED64A7C}" dt="2018-03-05T02:27:34.249" v="8257" actId="20577"/>
          <ac:spMkLst>
            <pc:docMk/>
            <pc:sldMk cId="1699785708" sldId="388"/>
            <ac:spMk id="21" creationId="{621D9FFC-AD58-413A-9990-D16278F62BCD}"/>
          </ac:spMkLst>
        </pc:spChg>
        <pc:spChg chg="add mod">
          <ac:chgData name="Martin Wiuff" userId="171693768cf2a2ea" providerId="LiveId" clId="{1C7B570B-EB96-43E9-92BF-52369ED64A7C}" dt="2018-03-05T02:31:42.151" v="8291" actId="1076"/>
          <ac:spMkLst>
            <pc:docMk/>
            <pc:sldMk cId="1699785708" sldId="388"/>
            <ac:spMk id="24" creationId="{E5033592-76DE-46A1-B1CB-2D81E4881C76}"/>
          </ac:spMkLst>
        </pc:spChg>
        <pc:cxnChg chg="del">
          <ac:chgData name="Martin Wiuff" userId="171693768cf2a2ea" providerId="LiveId" clId="{1C7B570B-EB96-43E9-92BF-52369ED64A7C}" dt="2018-03-05T02:30:21.912" v="8266" actId="478"/>
          <ac:cxnSpMkLst>
            <pc:docMk/>
            <pc:sldMk cId="1699785708" sldId="388"/>
            <ac:cxnSpMk id="14" creationId="{AB4402E1-717F-4BB4-A59C-6E75F344AC69}"/>
          </ac:cxnSpMkLst>
        </pc:cxnChg>
        <pc:cxnChg chg="del">
          <ac:chgData name="Martin Wiuff" userId="171693768cf2a2ea" providerId="LiveId" clId="{1C7B570B-EB96-43E9-92BF-52369ED64A7C}" dt="2018-03-05T02:30:25.209" v="8267" actId="478"/>
          <ac:cxnSpMkLst>
            <pc:docMk/>
            <pc:sldMk cId="1699785708" sldId="388"/>
            <ac:cxnSpMk id="16" creationId="{0606F9DC-A09C-4248-BC71-21E94B21E6E2}"/>
          </ac:cxnSpMkLst>
        </pc:cxnChg>
        <pc:cxnChg chg="del">
          <ac:chgData name="Martin Wiuff" userId="171693768cf2a2ea" providerId="LiveId" clId="{1C7B570B-EB96-43E9-92BF-52369ED64A7C}" dt="2018-03-05T02:30:18.771" v="8265" actId="478"/>
          <ac:cxnSpMkLst>
            <pc:docMk/>
            <pc:sldMk cId="1699785708" sldId="388"/>
            <ac:cxnSpMk id="18" creationId="{2821AD67-8D3E-4A29-9B1F-20ECF8387A42}"/>
          </ac:cxnSpMkLst>
        </pc:cxnChg>
        <pc:cxnChg chg="del">
          <ac:chgData name="Martin Wiuff" userId="171693768cf2a2ea" providerId="LiveId" clId="{1C7B570B-EB96-43E9-92BF-52369ED64A7C}" dt="2018-03-05T02:30:35.729" v="8268" actId="478"/>
          <ac:cxnSpMkLst>
            <pc:docMk/>
            <pc:sldMk cId="1699785708" sldId="388"/>
            <ac:cxnSpMk id="23" creationId="{8ACB2526-8142-4BFF-85CE-9B7B69DFC3C5}"/>
          </ac:cxnSpMkLst>
        </pc:cxnChg>
        <pc:cxnChg chg="add mod">
          <ac:chgData name="Martin Wiuff" userId="171693768cf2a2ea" providerId="LiveId" clId="{1C7B570B-EB96-43E9-92BF-52369ED64A7C}" dt="2018-03-05T02:54:08.355" v="8695" actId="1076"/>
          <ac:cxnSpMkLst>
            <pc:docMk/>
            <pc:sldMk cId="1699785708" sldId="388"/>
            <ac:cxnSpMk id="25" creationId="{558086BA-A2C1-4B55-8523-E3B198C5E607}"/>
          </ac:cxnSpMkLst>
        </pc:cxnChg>
      </pc:sldChg>
      <pc:sldChg chg="addSp delSp modSp">
        <pc:chgData name="Martin Wiuff" userId="171693768cf2a2ea" providerId="LiveId" clId="{1C7B570B-EB96-43E9-92BF-52369ED64A7C}" dt="2018-03-05T09:23:33.159" v="8729" actId="20577"/>
        <pc:sldMkLst>
          <pc:docMk/>
          <pc:sldMk cId="4047388719" sldId="391"/>
        </pc:sldMkLst>
        <pc:spChg chg="add del mod">
          <ac:chgData name="Martin Wiuff" userId="171693768cf2a2ea" providerId="LiveId" clId="{1C7B570B-EB96-43E9-92BF-52369ED64A7C}" dt="2018-03-03T10:47:24.483" v="1935" actId="14100"/>
          <ac:spMkLst>
            <pc:docMk/>
            <pc:sldMk cId="4047388719" sldId="391"/>
            <ac:spMk id="2" creationId="{0142326C-0DA5-479A-A44D-09410E5C03D0}"/>
          </ac:spMkLst>
        </pc:spChg>
        <pc:spChg chg="add mod">
          <ac:chgData name="Martin Wiuff" userId="171693768cf2a2ea" providerId="LiveId" clId="{1C7B570B-EB96-43E9-92BF-52369ED64A7C}" dt="2018-03-03T11:18:43.466" v="2627" actId="1076"/>
          <ac:spMkLst>
            <pc:docMk/>
            <pc:sldMk cId="4047388719" sldId="391"/>
            <ac:spMk id="4" creationId="{4EB26DC6-DA5E-4766-80D3-485760F2CDCD}"/>
          </ac:spMkLst>
        </pc:spChg>
        <pc:spChg chg="add del">
          <ac:chgData name="Martin Wiuff" userId="171693768cf2a2ea" providerId="LiveId" clId="{1C7B570B-EB96-43E9-92BF-52369ED64A7C}" dt="2018-03-03T10:52:29.316" v="2061" actId="14100"/>
          <ac:spMkLst>
            <pc:docMk/>
            <pc:sldMk cId="4047388719" sldId="391"/>
            <ac:spMk id="5" creationId="{9667BD94-7559-480D-8113-336B145D6041}"/>
          </ac:spMkLst>
        </pc:spChg>
        <pc:spChg chg="add del mod">
          <ac:chgData name="Martin Wiuff" userId="171693768cf2a2ea" providerId="LiveId" clId="{1C7B570B-EB96-43E9-92BF-52369ED64A7C}" dt="2018-03-05T09:23:33.159" v="8729" actId="20577"/>
          <ac:spMkLst>
            <pc:docMk/>
            <pc:sldMk cId="4047388719" sldId="391"/>
            <ac:spMk id="7" creationId="{00000000-0000-0000-0000-000000000000}"/>
          </ac:spMkLst>
        </pc:spChg>
        <pc:spChg chg="add mod">
          <ac:chgData name="Martin Wiuff" userId="171693768cf2a2ea" providerId="LiveId" clId="{1C7B570B-EB96-43E9-92BF-52369ED64A7C}" dt="2018-03-03T11:18:25.106" v="2623" actId="1076"/>
          <ac:spMkLst>
            <pc:docMk/>
            <pc:sldMk cId="4047388719" sldId="391"/>
            <ac:spMk id="8" creationId="{6EF5EF24-2D0C-4E94-A3C9-554B6424A0FC}"/>
          </ac:spMkLst>
        </pc:spChg>
        <pc:spChg chg="add mod">
          <ac:chgData name="Martin Wiuff" userId="171693768cf2a2ea" providerId="LiveId" clId="{1C7B570B-EB96-43E9-92BF-52369ED64A7C}" dt="2018-03-03T11:19:29.492" v="2636" actId="1076"/>
          <ac:spMkLst>
            <pc:docMk/>
            <pc:sldMk cId="4047388719" sldId="391"/>
            <ac:spMk id="9" creationId="{064DE5E1-1DFD-4D43-AD4D-03E3A075B5B2}"/>
          </ac:spMkLst>
        </pc:spChg>
        <pc:spChg chg="add mod">
          <ac:chgData name="Martin Wiuff" userId="171693768cf2a2ea" providerId="LiveId" clId="{1C7B570B-EB96-43E9-92BF-52369ED64A7C}" dt="2018-03-03T11:18:47.773" v="2628" actId="1076"/>
          <ac:spMkLst>
            <pc:docMk/>
            <pc:sldMk cId="4047388719" sldId="391"/>
            <ac:spMk id="10" creationId="{48A70DF9-AB70-4AFB-BBE8-65BE312C0046}"/>
          </ac:spMkLst>
        </pc:spChg>
        <pc:spChg chg="add mod">
          <ac:chgData name="Martin Wiuff" userId="171693768cf2a2ea" providerId="LiveId" clId="{1C7B570B-EB96-43E9-92BF-52369ED64A7C}" dt="2018-03-03T11:18:35.091" v="2625" actId="1076"/>
          <ac:spMkLst>
            <pc:docMk/>
            <pc:sldMk cId="4047388719" sldId="391"/>
            <ac:spMk id="11" creationId="{E459DD93-7834-487F-AE86-E16CD6D896F1}"/>
          </ac:spMkLst>
        </pc:spChg>
        <pc:spChg chg="add mod">
          <ac:chgData name="Martin Wiuff" userId="171693768cf2a2ea" providerId="LiveId" clId="{1C7B570B-EB96-43E9-92BF-52369ED64A7C}" dt="2018-03-03T11:19:16.098" v="2634" actId="1076"/>
          <ac:spMkLst>
            <pc:docMk/>
            <pc:sldMk cId="4047388719" sldId="391"/>
            <ac:spMk id="12" creationId="{37513A31-AAD9-4992-A6D7-B7C568BA1A4C}"/>
          </ac:spMkLst>
        </pc:spChg>
        <pc:spChg chg="add mod">
          <ac:chgData name="Martin Wiuff" userId="171693768cf2a2ea" providerId="LiveId" clId="{1C7B570B-EB96-43E9-92BF-52369ED64A7C}" dt="2018-03-03T11:18:28.229" v="2624" actId="1076"/>
          <ac:spMkLst>
            <pc:docMk/>
            <pc:sldMk cId="4047388719" sldId="391"/>
            <ac:spMk id="13" creationId="{1F771386-060E-4A30-ADE5-DDB4B0557FE5}"/>
          </ac:spMkLst>
        </pc:spChg>
        <pc:spChg chg="add mod">
          <ac:chgData name="Martin Wiuff" userId="171693768cf2a2ea" providerId="LiveId" clId="{1C7B570B-EB96-43E9-92BF-52369ED64A7C}" dt="2018-03-03T11:18:56.827" v="2630" actId="1076"/>
          <ac:spMkLst>
            <pc:docMk/>
            <pc:sldMk cId="4047388719" sldId="391"/>
            <ac:spMk id="14" creationId="{07C96AAB-7EA1-4530-81F5-3CE70F9A0CCD}"/>
          </ac:spMkLst>
        </pc:spChg>
        <pc:spChg chg="add mod">
          <ac:chgData name="Martin Wiuff" userId="171693768cf2a2ea" providerId="LiveId" clId="{1C7B570B-EB96-43E9-92BF-52369ED64A7C}" dt="2018-03-03T11:18:39.838" v="2626" actId="1076"/>
          <ac:spMkLst>
            <pc:docMk/>
            <pc:sldMk cId="4047388719" sldId="391"/>
            <ac:spMk id="15" creationId="{E1DE07D2-E84F-4A94-878E-E1A25EF027EB}"/>
          </ac:spMkLst>
        </pc:spChg>
        <pc:spChg chg="add del mod">
          <ac:chgData name="Martin Wiuff" userId="171693768cf2a2ea" providerId="LiveId" clId="{1C7B570B-EB96-43E9-92BF-52369ED64A7C}" dt="2018-03-03T11:20:26.040" v="2638" actId="11529"/>
          <ac:spMkLst>
            <pc:docMk/>
            <pc:sldMk cId="4047388719" sldId="391"/>
            <ac:spMk id="18" creationId="{C4073C26-85AD-4BCE-893E-74A140B386A7}"/>
          </ac:spMkLst>
        </pc:spChg>
        <pc:spChg chg="add mod">
          <ac:chgData name="Martin Wiuff" userId="171693768cf2a2ea" providerId="LiveId" clId="{1C7B570B-EB96-43E9-92BF-52369ED64A7C}" dt="2018-03-04T21:26:44.377" v="6065" actId="6549"/>
          <ac:spMkLst>
            <pc:docMk/>
            <pc:sldMk cId="4047388719" sldId="391"/>
            <ac:spMk id="19" creationId="{5A3263FC-567C-43D2-A6CF-62D34D5EBA6A}"/>
          </ac:spMkLst>
        </pc:spChg>
        <pc:cxnChg chg="add mod">
          <ac:chgData name="Martin Wiuff" userId="171693768cf2a2ea" providerId="LiveId" clId="{1C7B570B-EB96-43E9-92BF-52369ED64A7C}" dt="2018-03-03T11:12:05.073" v="2564" actId="11529"/>
          <ac:cxnSpMkLst>
            <pc:docMk/>
            <pc:sldMk cId="4047388719" sldId="391"/>
            <ac:cxnSpMk id="17" creationId="{EC551B29-49DE-4D2A-BC2C-F0A6DD50161C}"/>
          </ac:cxnSpMkLst>
        </pc:cxnChg>
      </pc:sldChg>
      <pc:sldChg chg="addSp delSp modSp add">
        <pc:chgData name="Martin Wiuff" userId="171693768cf2a2ea" providerId="LiveId" clId="{1C7B570B-EB96-43E9-92BF-52369ED64A7C}" dt="2018-03-05T02:59:29.366" v="8713" actId="20577"/>
        <pc:sldMkLst>
          <pc:docMk/>
          <pc:sldMk cId="1061179721" sldId="393"/>
        </pc:sldMkLst>
        <pc:spChg chg="add del mod">
          <ac:chgData name="Martin Wiuff" userId="171693768cf2a2ea" providerId="LiveId" clId="{1C7B570B-EB96-43E9-92BF-52369ED64A7C}" dt="2018-03-04T14:12:17.486" v="5340" actId="20577"/>
          <ac:spMkLst>
            <pc:docMk/>
            <pc:sldMk cId="1061179721" sldId="393"/>
            <ac:spMk id="2" creationId="{15C67323-22FC-468F-B80F-CA01C2AF4BA9}"/>
          </ac:spMkLst>
        </pc:spChg>
        <pc:spChg chg="add mod">
          <ac:chgData name="Martin Wiuff" userId="171693768cf2a2ea" providerId="LiveId" clId="{1C7B570B-EB96-43E9-92BF-52369ED64A7C}" dt="2018-03-05T02:59:29.366" v="8713" actId="20577"/>
          <ac:spMkLst>
            <pc:docMk/>
            <pc:sldMk cId="1061179721" sldId="393"/>
            <ac:spMk id="4" creationId="{8AE901B3-4173-483E-BC44-4F54A3F7F016}"/>
          </ac:spMkLst>
        </pc:spChg>
        <pc:spChg chg="add mod">
          <ac:chgData name="Martin Wiuff" userId="171693768cf2a2ea" providerId="LiveId" clId="{1C7B570B-EB96-43E9-92BF-52369ED64A7C}" dt="2018-03-05T01:22:33.329" v="7463" actId="1076"/>
          <ac:spMkLst>
            <pc:docMk/>
            <pc:sldMk cId="1061179721" sldId="393"/>
            <ac:spMk id="5" creationId="{360FD9D8-0E9F-4282-9B3C-EF52A473D08F}"/>
          </ac:spMkLst>
        </pc:spChg>
        <pc:spChg chg="del mod">
          <ac:chgData name="Martin Wiuff" userId="171693768cf2a2ea" providerId="LiveId" clId="{1C7B570B-EB96-43E9-92BF-52369ED64A7C}" dt="2018-03-04T14:12:10.147" v="5337" actId="20577"/>
          <ac:spMkLst>
            <pc:docMk/>
            <pc:sldMk cId="1061179721" sldId="393"/>
            <ac:spMk id="7" creationId="{00000000-0000-0000-0000-000000000000}"/>
          </ac:spMkLst>
        </pc:spChg>
        <pc:spChg chg="del mod">
          <ac:chgData name="Martin Wiuff" userId="171693768cf2a2ea" providerId="LiveId" clId="{1C7B570B-EB96-43E9-92BF-52369ED64A7C}" dt="2018-03-04T14:23:09.652" v="5758" actId="20577"/>
          <ac:spMkLst>
            <pc:docMk/>
            <pc:sldMk cId="1061179721" sldId="393"/>
            <ac:spMk id="8" creationId="{00000000-0000-0000-0000-000000000000}"/>
          </ac:spMkLst>
        </pc:spChg>
        <pc:spChg chg="mod">
          <ac:chgData name="Martin Wiuff" userId="171693768cf2a2ea" providerId="LiveId" clId="{1C7B570B-EB96-43E9-92BF-52369ED64A7C}" dt="2018-03-03T15:11:03.640" v="3948" actId="113"/>
          <ac:spMkLst>
            <pc:docMk/>
            <pc:sldMk cId="1061179721" sldId="393"/>
            <ac:spMk id="9" creationId="{00000000-0000-0000-0000-000000000000}"/>
          </ac:spMkLst>
        </pc:spChg>
        <pc:spChg chg="del mod">
          <ac:chgData name="Martin Wiuff" userId="171693768cf2a2ea" providerId="LiveId" clId="{1C7B570B-EB96-43E9-92BF-52369ED64A7C}" dt="2018-03-04T14:17:05.920" v="5506" actId="20577"/>
          <ac:spMkLst>
            <pc:docMk/>
            <pc:sldMk cId="1061179721" sldId="393"/>
            <ac:spMk id="10" creationId="{3860E847-1E1F-4BF6-86AC-7104DD8FA8DD}"/>
          </ac:spMkLst>
        </pc:spChg>
        <pc:spChg chg="add del mod">
          <ac:chgData name="Martin Wiuff" userId="171693768cf2a2ea" providerId="LiveId" clId="{1C7B570B-EB96-43E9-92BF-52369ED64A7C}" dt="2018-03-04T14:16:13.716" v="5432" actId="20577"/>
          <ac:spMkLst>
            <pc:docMk/>
            <pc:sldMk cId="1061179721" sldId="393"/>
            <ac:spMk id="11" creationId="{F8AE41B5-C88D-42D5-99CF-73D26920AAE7}"/>
          </ac:spMkLst>
        </pc:spChg>
        <pc:spChg chg="add mod">
          <ac:chgData name="Martin Wiuff" userId="171693768cf2a2ea" providerId="LiveId" clId="{1C7B570B-EB96-43E9-92BF-52369ED64A7C}" dt="2018-03-05T01:22:58.315" v="7472" actId="1076"/>
          <ac:spMkLst>
            <pc:docMk/>
            <pc:sldMk cId="1061179721" sldId="393"/>
            <ac:spMk id="12" creationId="{FA74BE76-EB14-4231-85C7-DB0ACD692B76}"/>
          </ac:spMkLst>
        </pc:spChg>
        <pc:spChg chg="add mod">
          <ac:chgData name="Martin Wiuff" userId="171693768cf2a2ea" providerId="LiveId" clId="{1C7B570B-EB96-43E9-92BF-52369ED64A7C}" dt="2018-03-05T01:22:55.581" v="7471" actId="1076"/>
          <ac:spMkLst>
            <pc:docMk/>
            <pc:sldMk cId="1061179721" sldId="393"/>
            <ac:spMk id="13" creationId="{65A69EFD-28B2-405B-8EFF-28838020029B}"/>
          </ac:spMkLst>
        </pc:spChg>
        <pc:spChg chg="add mod">
          <ac:chgData name="Martin Wiuff" userId="171693768cf2a2ea" providerId="LiveId" clId="{1C7B570B-EB96-43E9-92BF-52369ED64A7C}" dt="2018-03-05T01:23:14.549" v="7478" actId="1076"/>
          <ac:spMkLst>
            <pc:docMk/>
            <pc:sldMk cId="1061179721" sldId="393"/>
            <ac:spMk id="14" creationId="{90EC3C12-B137-4F41-8C42-FD8670A9080D}"/>
          </ac:spMkLst>
        </pc:spChg>
        <pc:spChg chg="add mod">
          <ac:chgData name="Martin Wiuff" userId="171693768cf2a2ea" providerId="LiveId" clId="{1C7B570B-EB96-43E9-92BF-52369ED64A7C}" dt="2018-03-05T01:22:48.347" v="7468" actId="1076"/>
          <ac:spMkLst>
            <pc:docMk/>
            <pc:sldMk cId="1061179721" sldId="393"/>
            <ac:spMk id="15" creationId="{9E83526B-E4E2-4A77-9AAD-70B63D4EE600}"/>
          </ac:spMkLst>
        </pc:spChg>
        <pc:spChg chg="add mod">
          <ac:chgData name="Martin Wiuff" userId="171693768cf2a2ea" providerId="LiveId" clId="{1C7B570B-EB96-43E9-92BF-52369ED64A7C}" dt="2018-03-05T01:23:02.887" v="7474" actId="1076"/>
          <ac:spMkLst>
            <pc:docMk/>
            <pc:sldMk cId="1061179721" sldId="393"/>
            <ac:spMk id="16" creationId="{A15686D3-AA30-4807-B08C-A8BF91B61395}"/>
          </ac:spMkLst>
        </pc:spChg>
        <pc:spChg chg="add mod">
          <ac:chgData name="Martin Wiuff" userId="171693768cf2a2ea" providerId="LiveId" clId="{1C7B570B-EB96-43E9-92BF-52369ED64A7C}" dt="2018-03-05T01:22:50.692" v="7469" actId="1076"/>
          <ac:spMkLst>
            <pc:docMk/>
            <pc:sldMk cId="1061179721" sldId="393"/>
            <ac:spMk id="17" creationId="{D2C4B6A9-AAE1-472F-BD06-FAFF426139D1}"/>
          </ac:spMkLst>
        </pc:spChg>
        <pc:spChg chg="add mod">
          <ac:chgData name="Martin Wiuff" userId="171693768cf2a2ea" providerId="LiveId" clId="{1C7B570B-EB96-43E9-92BF-52369ED64A7C}" dt="2018-03-05T01:22:41.752" v="7466" actId="1076"/>
          <ac:spMkLst>
            <pc:docMk/>
            <pc:sldMk cId="1061179721" sldId="393"/>
            <ac:spMk id="18" creationId="{A7809F05-BBA8-45B8-BF0F-92EA977A0F0D}"/>
          </ac:spMkLst>
        </pc:spChg>
        <pc:spChg chg="add mod">
          <ac:chgData name="Martin Wiuff" userId="171693768cf2a2ea" providerId="LiveId" clId="{1C7B570B-EB96-43E9-92BF-52369ED64A7C}" dt="2018-03-05T01:22:53.225" v="7470" actId="1076"/>
          <ac:spMkLst>
            <pc:docMk/>
            <pc:sldMk cId="1061179721" sldId="393"/>
            <ac:spMk id="19" creationId="{F9F732FB-BAE1-44BB-AF03-90B70221A68E}"/>
          </ac:spMkLst>
        </pc:spChg>
        <pc:spChg chg="add mod">
          <ac:chgData name="Martin Wiuff" userId="171693768cf2a2ea" providerId="LiveId" clId="{1C7B570B-EB96-43E9-92BF-52369ED64A7C}" dt="2018-03-05T01:22:39.422" v="7465" actId="1076"/>
          <ac:spMkLst>
            <pc:docMk/>
            <pc:sldMk cId="1061179721" sldId="393"/>
            <ac:spMk id="20" creationId="{004A73F6-AF4E-454B-864A-158AA65C0522}"/>
          </ac:spMkLst>
        </pc:spChg>
        <pc:spChg chg="add mod">
          <ac:chgData name="Martin Wiuff" userId="171693768cf2a2ea" providerId="LiveId" clId="{1C7B570B-EB96-43E9-92BF-52369ED64A7C}" dt="2018-03-05T01:23:16.830" v="7479" actId="1076"/>
          <ac:spMkLst>
            <pc:docMk/>
            <pc:sldMk cId="1061179721" sldId="393"/>
            <ac:spMk id="21" creationId="{45B8E053-3666-435A-9695-6D65F0CCC5B7}"/>
          </ac:spMkLst>
        </pc:spChg>
        <pc:spChg chg="add del mod">
          <ac:chgData name="Martin Wiuff" userId="171693768cf2a2ea" providerId="LiveId" clId="{1C7B570B-EB96-43E9-92BF-52369ED64A7C}" dt="2018-03-04T14:35:07.641" v="5961" actId="20577"/>
          <ac:spMkLst>
            <pc:docMk/>
            <pc:sldMk cId="1061179721" sldId="393"/>
            <ac:spMk id="22" creationId="{AFD30994-1504-432A-B3F4-2BF143E8A6AC}"/>
          </ac:spMkLst>
        </pc:spChg>
        <pc:spChg chg="add mod">
          <ac:chgData name="Martin Wiuff" userId="171693768cf2a2ea" providerId="LiveId" clId="{1C7B570B-EB96-43E9-92BF-52369ED64A7C}" dt="2018-03-05T01:22:45.487" v="7467" actId="1076"/>
          <ac:spMkLst>
            <pc:docMk/>
            <pc:sldMk cId="1061179721" sldId="393"/>
            <ac:spMk id="23" creationId="{30C354EE-0103-4E36-836A-E98B053CA0D6}"/>
          </ac:spMkLst>
        </pc:spChg>
        <pc:spChg chg="add mod">
          <ac:chgData name="Martin Wiuff" userId="171693768cf2a2ea" providerId="LiveId" clId="{1C7B570B-EB96-43E9-92BF-52369ED64A7C}" dt="2018-03-05T01:23:00.363" v="7473" actId="1076"/>
          <ac:spMkLst>
            <pc:docMk/>
            <pc:sldMk cId="1061179721" sldId="393"/>
            <ac:spMk id="24" creationId="{7EB3B03E-82BB-4757-A36D-46C5BF4FFF0F}"/>
          </ac:spMkLst>
        </pc:spChg>
        <pc:spChg chg="add del mod">
          <ac:chgData name="Martin Wiuff" userId="171693768cf2a2ea" providerId="LiveId" clId="{1C7B570B-EB96-43E9-92BF-52369ED64A7C}" dt="2018-03-05T01:23:45.816" v="7483" actId="20577"/>
          <ac:spMkLst>
            <pc:docMk/>
            <pc:sldMk cId="1061179721" sldId="393"/>
            <ac:spMk id="25" creationId="{F11664D6-6F9F-46BB-8CD8-B0B6A62C1F8D}"/>
          </ac:spMkLst>
        </pc:spChg>
        <pc:spChg chg="add mod">
          <ac:chgData name="Martin Wiuff" userId="171693768cf2a2ea" providerId="LiveId" clId="{1C7B570B-EB96-43E9-92BF-52369ED64A7C}" dt="2018-03-05T01:23:06.180" v="7475" actId="1076"/>
          <ac:spMkLst>
            <pc:docMk/>
            <pc:sldMk cId="1061179721" sldId="393"/>
            <ac:spMk id="26" creationId="{6A3C1198-9AA2-448D-A0E2-AA665FDE2236}"/>
          </ac:spMkLst>
        </pc:spChg>
        <pc:spChg chg="add del mod">
          <ac:chgData name="Martin Wiuff" userId="171693768cf2a2ea" providerId="LiveId" clId="{1C7B570B-EB96-43E9-92BF-52369ED64A7C}" dt="2018-03-04T14:23:12.849" v="5759" actId="20577"/>
          <ac:spMkLst>
            <pc:docMk/>
            <pc:sldMk cId="1061179721" sldId="393"/>
            <ac:spMk id="27" creationId="{906BDBD0-5345-40BD-83F5-033B9CD0035B}"/>
          </ac:spMkLst>
        </pc:spChg>
        <pc:spChg chg="add del">
          <ac:chgData name="Martin Wiuff" userId="171693768cf2a2ea" providerId="LiveId" clId="{1C7B570B-EB96-43E9-92BF-52369ED64A7C}" dt="2018-03-04T14:25:18.789" v="5779" actId="478"/>
          <ac:spMkLst>
            <pc:docMk/>
            <pc:sldMk cId="1061179721" sldId="393"/>
            <ac:spMk id="28" creationId="{03CF5A58-BCC7-4ED7-9E74-FBD29410BD8C}"/>
          </ac:spMkLst>
        </pc:spChg>
        <pc:spChg chg="add del mod">
          <ac:chgData name="Martin Wiuff" userId="171693768cf2a2ea" providerId="LiveId" clId="{1C7B570B-EB96-43E9-92BF-52369ED64A7C}" dt="2018-03-04T14:26:24.677" v="5823" actId="20577"/>
          <ac:spMkLst>
            <pc:docMk/>
            <pc:sldMk cId="1061179721" sldId="393"/>
            <ac:spMk id="29" creationId="{76B93168-BB3B-429B-BF70-E2B133232B3C}"/>
          </ac:spMkLst>
        </pc:spChg>
        <pc:spChg chg="add mod">
          <ac:chgData name="Martin Wiuff" userId="171693768cf2a2ea" providerId="LiveId" clId="{1C7B570B-EB96-43E9-92BF-52369ED64A7C}" dt="2018-03-05T01:23:49.754" v="7484" actId="1076"/>
          <ac:spMkLst>
            <pc:docMk/>
            <pc:sldMk cId="1061179721" sldId="393"/>
            <ac:spMk id="30" creationId="{526B4697-F877-447E-9B8E-57F8AFF3B9D3}"/>
          </ac:spMkLst>
        </pc:spChg>
        <pc:spChg chg="add del">
          <ac:chgData name="Martin Wiuff" userId="171693768cf2a2ea" providerId="LiveId" clId="{1C7B570B-EB96-43E9-92BF-52369ED64A7C}" dt="2018-03-04T14:26:36.902" v="5825" actId="20577"/>
          <ac:spMkLst>
            <pc:docMk/>
            <pc:sldMk cId="1061179721" sldId="393"/>
            <ac:spMk id="31" creationId="{3923F5C1-E6C4-4DF3-9C0B-4B5C0F81BB3D}"/>
          </ac:spMkLst>
        </pc:spChg>
        <pc:spChg chg="add mod">
          <ac:chgData name="Martin Wiuff" userId="171693768cf2a2ea" providerId="LiveId" clId="{1C7B570B-EB96-43E9-92BF-52369ED64A7C}" dt="2018-03-05T01:22:36.188" v="7464" actId="1076"/>
          <ac:spMkLst>
            <pc:docMk/>
            <pc:sldMk cId="1061179721" sldId="393"/>
            <ac:spMk id="32" creationId="{A42ECA1D-2D13-48E1-8C43-79EBE5D2144D}"/>
          </ac:spMkLst>
        </pc:spChg>
        <pc:spChg chg="add mod">
          <ac:chgData name="Martin Wiuff" userId="171693768cf2a2ea" providerId="LiveId" clId="{1C7B570B-EB96-43E9-92BF-52369ED64A7C}" dt="2018-03-04T14:47:34.558" v="6040" actId="6549"/>
          <ac:spMkLst>
            <pc:docMk/>
            <pc:sldMk cId="1061179721" sldId="393"/>
            <ac:spMk id="33" creationId="{1E6CEF51-9332-422E-B9AF-B0D2C5D7B51F}"/>
          </ac:spMkLst>
        </pc:spChg>
        <pc:spChg chg="add mod">
          <ac:chgData name="Martin Wiuff" userId="171693768cf2a2ea" providerId="LiveId" clId="{1C7B570B-EB96-43E9-92BF-52369ED64A7C}" dt="2018-03-05T01:23:11.982" v="7477" actId="1076"/>
          <ac:spMkLst>
            <pc:docMk/>
            <pc:sldMk cId="1061179721" sldId="393"/>
            <ac:spMk id="34" creationId="{AF90F321-7C25-45FD-9056-7EE22D23A64C}"/>
          </ac:spMkLst>
        </pc:spChg>
        <pc:spChg chg="add mod">
          <ac:chgData name="Martin Wiuff" userId="171693768cf2a2ea" providerId="LiveId" clId="{1C7B570B-EB96-43E9-92BF-52369ED64A7C}" dt="2018-03-05T02:57:39.160" v="8699" actId="255"/>
          <ac:spMkLst>
            <pc:docMk/>
            <pc:sldMk cId="1061179721" sldId="393"/>
            <ac:spMk id="35" creationId="{24F975B5-FDEC-471F-9CD3-DF3DE7FC8865}"/>
          </ac:spMkLst>
        </pc:spChg>
        <pc:spChg chg="add mod">
          <ac:chgData name="Martin Wiuff" userId="171693768cf2a2ea" providerId="LiveId" clId="{1C7B570B-EB96-43E9-92BF-52369ED64A7C}" dt="2018-03-05T01:40:29.748" v="7605" actId="1076"/>
          <ac:spMkLst>
            <pc:docMk/>
            <pc:sldMk cId="1061179721" sldId="393"/>
            <ac:spMk id="36" creationId="{C0FC4E69-F43D-4137-82D4-6BFBA2FFEE92}"/>
          </ac:spMkLst>
        </pc:spChg>
      </pc:sldChg>
      <pc:sldChg chg="addSp modSp add">
        <pc:chgData name="Martin Wiuff" userId="171693768cf2a2ea" providerId="LiveId" clId="{1C7B570B-EB96-43E9-92BF-52369ED64A7C}" dt="2018-03-05T01:40:00.318" v="7601" actId="1076"/>
        <pc:sldMkLst>
          <pc:docMk/>
          <pc:sldMk cId="1788351913" sldId="396"/>
        </pc:sldMkLst>
        <pc:spChg chg="mod">
          <ac:chgData name="Martin Wiuff" userId="171693768cf2a2ea" providerId="LiveId" clId="{1C7B570B-EB96-43E9-92BF-52369ED64A7C}" dt="2018-03-05T01:22:10.088" v="7462" actId="255"/>
          <ac:spMkLst>
            <pc:docMk/>
            <pc:sldMk cId="1788351913" sldId="396"/>
            <ac:spMk id="2" creationId="{2E9F962A-430A-442C-9E81-B5AADC83E1C8}"/>
          </ac:spMkLst>
        </pc:spChg>
        <pc:spChg chg="add mod">
          <ac:chgData name="Martin Wiuff" userId="171693768cf2a2ea" providerId="LiveId" clId="{1C7B570B-EB96-43E9-92BF-52369ED64A7C}" dt="2018-03-05T01:40:00.318" v="7601" actId="1076"/>
          <ac:spMkLst>
            <pc:docMk/>
            <pc:sldMk cId="1788351913" sldId="396"/>
            <ac:spMk id="7" creationId="{D8402F2D-CFB6-4971-858D-3364C72274C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E4A440-0BAB-4D9F-B0CC-63CD97EFDB4F}" type="datetimeFigureOut">
              <a:rPr lang="da-DK" smtClean="0"/>
              <a:pPr/>
              <a:t>04-04-2018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268434-32A3-42D9-8F27-A5C41CE3C36D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24287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68434-32A3-42D9-8F27-A5C41CE3C36D}" type="slidenum">
              <a:rPr lang="da-DK" smtClean="0"/>
              <a:pPr/>
              <a:t>1</a:t>
            </a:fld>
            <a:endParaRPr lang="da-D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29086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68434-32A3-42D9-8F27-A5C41CE3C36D}" type="slidenum">
              <a:rPr lang="da-DK" smtClean="0"/>
              <a:pPr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787749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68434-32A3-42D9-8F27-A5C41CE3C36D}" type="slidenum">
              <a:rPr lang="da-DK" smtClean="0"/>
              <a:pPr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89086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68434-32A3-42D9-8F27-A5C41CE3C36D}" type="slidenum">
              <a:rPr lang="da-DK" smtClean="0"/>
              <a:pPr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54492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68434-32A3-42D9-8F27-A5C41CE3C36D}" type="slidenum">
              <a:rPr lang="da-DK" smtClean="0"/>
              <a:pPr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793460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70484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8809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68434-32A3-42D9-8F27-A5C41CE3C36D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77452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68434-32A3-42D9-8F27-A5C41CE3C36D}" type="slidenum">
              <a:rPr lang="da-DK" smtClean="0"/>
              <a:pPr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039509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68434-32A3-42D9-8F27-A5C41CE3C36D}" type="slidenum">
              <a:rPr lang="da-DK" smtClean="0"/>
              <a:pPr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95081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68434-32A3-42D9-8F27-A5C41CE3C36D}" type="slidenum">
              <a:rPr lang="da-DK" smtClean="0"/>
              <a:pPr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50996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68434-32A3-42D9-8F27-A5C41CE3C36D}" type="slidenum">
              <a:rPr lang="da-DK" smtClean="0"/>
              <a:pPr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755784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68434-32A3-42D9-8F27-A5C41CE3C36D}" type="slidenum">
              <a:rPr lang="da-DK" smtClean="0"/>
              <a:pPr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047315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03794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66B0-221D-44A1-9914-BE8B1A5B2E8E}" type="datetimeFigureOut">
              <a:rPr lang="da-DK" smtClean="0"/>
              <a:pPr/>
              <a:t>04-04-2018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3A8AD-3A4F-4773-A4D7-55210DCA7255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66B0-221D-44A1-9914-BE8B1A5B2E8E}" type="datetimeFigureOut">
              <a:rPr lang="da-DK" smtClean="0"/>
              <a:pPr/>
              <a:t>04-04-2018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3A8AD-3A4F-4773-A4D7-55210DCA7255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66B0-221D-44A1-9914-BE8B1A5B2E8E}" type="datetimeFigureOut">
              <a:rPr lang="da-DK" smtClean="0"/>
              <a:pPr/>
              <a:t>04-04-2018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3A8AD-3A4F-4773-A4D7-55210DCA7255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66B0-221D-44A1-9914-BE8B1A5B2E8E}" type="datetimeFigureOut">
              <a:rPr lang="da-DK" smtClean="0"/>
              <a:pPr/>
              <a:t>04-04-2018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3A8AD-3A4F-4773-A4D7-55210DCA7255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66B0-221D-44A1-9914-BE8B1A5B2E8E}" type="datetimeFigureOut">
              <a:rPr lang="da-DK" smtClean="0"/>
              <a:pPr/>
              <a:t>04-04-2018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3A8AD-3A4F-4773-A4D7-55210DCA7255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66B0-221D-44A1-9914-BE8B1A5B2E8E}" type="datetimeFigureOut">
              <a:rPr lang="da-DK" smtClean="0"/>
              <a:pPr/>
              <a:t>04-04-2018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3A8AD-3A4F-4773-A4D7-55210DCA7255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66B0-221D-44A1-9914-BE8B1A5B2E8E}" type="datetimeFigureOut">
              <a:rPr lang="da-DK" smtClean="0"/>
              <a:pPr/>
              <a:t>04-04-2018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3A8AD-3A4F-4773-A4D7-55210DCA7255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66B0-221D-44A1-9914-BE8B1A5B2E8E}" type="datetimeFigureOut">
              <a:rPr lang="da-DK" smtClean="0"/>
              <a:pPr/>
              <a:t>04-04-2018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3A8AD-3A4F-4773-A4D7-55210DCA7255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66B0-221D-44A1-9914-BE8B1A5B2E8E}" type="datetimeFigureOut">
              <a:rPr lang="da-DK" smtClean="0"/>
              <a:pPr/>
              <a:t>04-04-2018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3A8AD-3A4F-4773-A4D7-55210DCA7255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66B0-221D-44A1-9914-BE8B1A5B2E8E}" type="datetimeFigureOut">
              <a:rPr lang="da-DK" smtClean="0"/>
              <a:pPr/>
              <a:t>04-04-2018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3A8AD-3A4F-4773-A4D7-55210DCA7255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66B0-221D-44A1-9914-BE8B1A5B2E8E}" type="datetimeFigureOut">
              <a:rPr lang="da-DK" smtClean="0"/>
              <a:pPr/>
              <a:t>04-04-2018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3A8AD-3A4F-4773-A4D7-55210DCA7255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C66B0-221D-44A1-9914-BE8B1A5B2E8E}" type="datetimeFigureOut">
              <a:rPr lang="da-DK" smtClean="0"/>
              <a:pPr/>
              <a:t>04-04-2018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3A8AD-3A4F-4773-A4D7-55210DCA7255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faegtning.dk/media/3813/strategiaftale-2018-21-pixibog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Aft>
                <a:spcPts val="0"/>
              </a:spcAft>
            </a:pPr>
            <a:r>
              <a:rPr lang="da-DK" dirty="0">
                <a:solidFill>
                  <a:srgbClr val="44546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sz="3200" b="1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Involveringsmøder – svar fra klubber</a:t>
            </a:r>
          </a:p>
        </p:txBody>
      </p:sp>
      <p:pic>
        <p:nvPicPr>
          <p:cNvPr id="6" name="Billede 5" descr="DFF-RGB (8)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60648"/>
            <a:ext cx="1619672" cy="71736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el 6"/>
          <p:cNvSpPr>
            <a:spLocks noGrp="1"/>
          </p:cNvSpPr>
          <p:nvPr>
            <p:ph type="ctrTitle"/>
          </p:nvPr>
        </p:nvSpPr>
        <p:spPr>
          <a:xfrm>
            <a:off x="467544" y="1214760"/>
            <a:ext cx="7990656" cy="5166568"/>
          </a:xfrm>
        </p:spPr>
        <p:txBody>
          <a:bodyPr anchor="t">
            <a:normAutofit fontScale="90000"/>
          </a:bodyPr>
          <a:lstStyle/>
          <a:p>
            <a:pPr algn="l"/>
            <a:r>
              <a:rPr lang="da-DK" sz="2800" b="1" dirty="0"/>
              <a:t>Involveringsmøder 06.03. Vest og 15.03. Øst</a:t>
            </a:r>
            <a:br>
              <a:rPr lang="da-DK" sz="2800" b="1" dirty="0"/>
            </a:br>
            <a:br>
              <a:rPr lang="da-DK" sz="2800" b="1" dirty="0"/>
            </a:br>
            <a:r>
              <a:rPr lang="da-DK" sz="2800" b="1" dirty="0"/>
              <a:t>Deltagende klubber (7 af 36 mulige):</a:t>
            </a:r>
            <a:br>
              <a:rPr lang="da-DK" sz="2800" b="1" dirty="0"/>
            </a:br>
            <a:br>
              <a:rPr lang="da-DK" sz="2800" b="1" dirty="0"/>
            </a:br>
            <a:br>
              <a:rPr lang="da-DK" sz="2800" b="1" dirty="0"/>
            </a:br>
            <a:br>
              <a:rPr lang="da-DK" sz="2800" b="1" dirty="0"/>
            </a:br>
            <a:br>
              <a:rPr lang="da-DK" sz="2800" b="1" dirty="0"/>
            </a:br>
            <a:br>
              <a:rPr lang="da-DK" sz="2800" b="1" dirty="0"/>
            </a:br>
            <a:r>
              <a:rPr lang="da-DK" sz="2800" b="1" dirty="0"/>
              <a:t>					</a:t>
            </a:r>
            <a:br>
              <a:rPr lang="da-DK" sz="2800" b="1" dirty="0"/>
            </a:br>
            <a:br>
              <a:rPr lang="da-DK" sz="2800" b="1" dirty="0"/>
            </a:br>
            <a:br>
              <a:rPr lang="da-DK" sz="2800" b="1" dirty="0"/>
            </a:br>
            <a:r>
              <a:rPr lang="da-DK" sz="1300" dirty="0"/>
              <a:t>(medlemstal 741 af 1608) </a:t>
            </a:r>
            <a:br>
              <a:rPr lang="da-DK" sz="2800" b="1" dirty="0"/>
            </a:br>
            <a:br>
              <a:rPr lang="da-DK" sz="2800" b="1" dirty="0"/>
            </a:br>
            <a:br>
              <a:rPr lang="da-DK" sz="2800" b="1" dirty="0"/>
            </a:br>
            <a:br>
              <a:rPr lang="da-DK" sz="2800" b="1" dirty="0"/>
            </a:br>
            <a:endParaRPr lang="da-DK" sz="2800" b="1" dirty="0"/>
          </a:p>
        </p:txBody>
      </p: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1E321D52-65CF-45F0-80BB-7EC29AF68C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320875"/>
              </p:ext>
            </p:extLst>
          </p:nvPr>
        </p:nvGraphicFramePr>
        <p:xfrm>
          <a:off x="467544" y="2780928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4292670585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5553660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sz="1800" b="1" dirty="0"/>
                        <a:t>Vest:                                    pers.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Øst                                    pers.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4435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800" b="1" dirty="0"/>
                        <a:t>Aalborg FK                              1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b="1" dirty="0"/>
                        <a:t>FAD (FK Aramis Dragør)        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6302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1" dirty="0"/>
                        <a:t>FK Sydjylland                          1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b="1" dirty="0"/>
                        <a:t>HFK (Hellerup FK)                   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95566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="1" dirty="0"/>
                        <a:t>JAF (Jysk Akademisk FK)    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b="1" dirty="0"/>
                        <a:t>Trekanten – Kbh.                    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8636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b="1" dirty="0"/>
                        <a:t>GLF (Glostrup FK)                   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3930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(DFF                                          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b="0" dirty="0"/>
                        <a:t>(DFF                                          4)       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69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9248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pic>
        <p:nvPicPr>
          <p:cNvPr id="6" name="Billede 5" descr="DFF-RGB (8)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60648"/>
            <a:ext cx="1619672" cy="71736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ktangel 8"/>
          <p:cNvSpPr/>
          <p:nvPr/>
        </p:nvSpPr>
        <p:spPr>
          <a:xfrm>
            <a:off x="308040" y="318031"/>
            <a:ext cx="30788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da-DK" sz="3200" b="1" dirty="0">
                <a:solidFill>
                  <a:schemeClr val="bg1">
                    <a:lumMod val="85000"/>
                  </a:schemeClr>
                </a:solidFill>
              </a:rPr>
              <a:t>Det videre forløb</a:t>
            </a:r>
          </a:p>
        </p:txBody>
      </p:sp>
      <p:sp>
        <p:nvSpPr>
          <p:cNvPr id="7" name="Titel 6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7772400" cy="2393520"/>
          </a:xfrm>
        </p:spPr>
        <p:txBody>
          <a:bodyPr>
            <a:noAutofit/>
          </a:bodyPr>
          <a:lstStyle/>
          <a:p>
            <a:pPr algn="l"/>
            <a:r>
              <a:rPr lang="da-DK" sz="1800" b="1" dirty="0"/>
              <a:t>                 2018:		2019:		           2020:</a:t>
            </a:r>
            <a:r>
              <a:rPr lang="da-DK" sz="1800" b="1" dirty="0">
                <a:solidFill>
                  <a:srgbClr val="0070C0"/>
                </a:solidFill>
              </a:rPr>
              <a:t>	        </a:t>
            </a:r>
            <a:br>
              <a:rPr lang="da-DK" sz="1800" b="1" dirty="0">
                <a:solidFill>
                  <a:srgbClr val="0070C0"/>
                </a:solidFill>
              </a:rPr>
            </a:br>
            <a:r>
              <a:rPr lang="da-DK" sz="1800" b="1" dirty="0">
                <a:solidFill>
                  <a:srgbClr val="0070C0"/>
                </a:solidFill>
              </a:rPr>
              <a:t>	Forberedelse</a:t>
            </a:r>
            <a:r>
              <a:rPr lang="da-DK" sz="1800" b="1" dirty="0">
                <a:solidFill>
                  <a:srgbClr val="FF0000"/>
                </a:solidFill>
              </a:rPr>
              <a:t>	</a:t>
            </a:r>
            <a:r>
              <a:rPr lang="da-DK" sz="1800" b="1" dirty="0">
                <a:solidFill>
                  <a:srgbClr val="0070C0"/>
                </a:solidFill>
              </a:rPr>
              <a:t>Forberedelse</a:t>
            </a:r>
            <a:r>
              <a:rPr lang="da-DK" sz="1800" b="1" dirty="0">
                <a:solidFill>
                  <a:srgbClr val="FF0000"/>
                </a:solidFill>
              </a:rPr>
              <a:t>, vedtagelse </a:t>
            </a:r>
            <a:r>
              <a:rPr lang="da-DK" sz="1800" b="1" dirty="0">
                <a:solidFill>
                  <a:srgbClr val="00B050"/>
                </a:solidFill>
              </a:rPr>
              <a:t>Implementering og 				implementering                 evaluering</a:t>
            </a:r>
            <a:br>
              <a:rPr lang="da-DK" sz="1800" b="1" dirty="0">
                <a:solidFill>
                  <a:srgbClr val="FF0000"/>
                </a:solidFill>
              </a:rPr>
            </a:br>
            <a:r>
              <a:rPr lang="da-DK" sz="1800" b="1" dirty="0">
                <a:solidFill>
                  <a:srgbClr val="FF0000"/>
                </a:solidFill>
              </a:rPr>
              <a:t>		</a:t>
            </a:r>
            <a:br>
              <a:rPr lang="da-DK" sz="1800" b="1" dirty="0">
                <a:solidFill>
                  <a:srgbClr val="FF0000"/>
                </a:solidFill>
              </a:rPr>
            </a:br>
            <a:br>
              <a:rPr lang="da-DK" sz="1800" b="1" dirty="0">
                <a:solidFill>
                  <a:srgbClr val="FF0000"/>
                </a:solidFill>
              </a:rPr>
            </a:br>
            <a:endParaRPr lang="da-DK" sz="1800" b="1" dirty="0">
              <a:solidFill>
                <a:srgbClr val="FF0000"/>
              </a:solidFill>
            </a:endParaRP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7CC2C86A-7BE8-4BE1-BE3F-8C37DE8115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4127" y="2483008"/>
            <a:ext cx="4875746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376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3200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da-DK" sz="3200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a-DK" sz="2800" b="1" dirty="0">
                <a:solidFill>
                  <a:schemeClr val="bg1">
                    <a:lumMod val="85000"/>
                  </a:schemeClr>
                </a:solidFill>
              </a:rPr>
              <a:t>Hvad skal der være mere/mindre af?</a:t>
            </a:r>
          </a:p>
          <a:p>
            <a:pPr lvl="0">
              <a:spcAft>
                <a:spcPts val="0"/>
              </a:spcAft>
            </a:pPr>
            <a:endParaRPr lang="da-DK" sz="3200" dirty="0">
              <a:solidFill>
                <a:schemeClr val="bg1">
                  <a:lumMod val="8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Billede 5" descr="DFF-RGB (8)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60648"/>
            <a:ext cx="1619672" cy="71736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el 6"/>
          <p:cNvSpPr>
            <a:spLocks noGrp="1"/>
          </p:cNvSpPr>
          <p:nvPr>
            <p:ph type="ctrTitle"/>
          </p:nvPr>
        </p:nvSpPr>
        <p:spPr>
          <a:xfrm>
            <a:off x="251520" y="1385392"/>
            <a:ext cx="8748464" cy="5283968"/>
          </a:xfrm>
        </p:spPr>
        <p:txBody>
          <a:bodyPr anchor="t">
            <a:normAutofit/>
          </a:bodyPr>
          <a:lstStyle/>
          <a:p>
            <a:pPr algn="l"/>
            <a:r>
              <a:rPr lang="da-DK" sz="2800" b="1" i="1" dirty="0">
                <a:solidFill>
                  <a:srgbClr val="0070C0"/>
                </a:solidFill>
              </a:rPr>
              <a:t>Flere (mere) / færre (mindre) / slet ikke – for hvem?</a:t>
            </a:r>
            <a:br>
              <a:rPr lang="da-DK" sz="2800" b="1" i="1" dirty="0">
                <a:solidFill>
                  <a:srgbClr val="0070C0"/>
                </a:solidFill>
              </a:rPr>
            </a:br>
            <a:r>
              <a:rPr lang="da-DK" sz="2800" b="1" i="1" dirty="0"/>
              <a:t>Kom med jeres input:</a:t>
            </a:r>
            <a:br>
              <a:rPr lang="da-DK" sz="2800" b="1" i="1" dirty="0">
                <a:solidFill>
                  <a:srgbClr val="0070C0"/>
                </a:solidFill>
              </a:rPr>
            </a:br>
            <a:br>
              <a:rPr lang="da-DK" sz="2800" b="1" i="1" dirty="0">
                <a:solidFill>
                  <a:srgbClr val="0070C0"/>
                </a:solidFill>
              </a:rPr>
            </a:br>
            <a:r>
              <a:rPr lang="da-DK" sz="1800" b="1" dirty="0">
                <a:solidFill>
                  <a:schemeClr val="accent5">
                    <a:lumMod val="75000"/>
                  </a:schemeClr>
                </a:solidFill>
              </a:rPr>
              <a:t>Eksempler:</a:t>
            </a:r>
            <a:br>
              <a:rPr lang="da-DK" sz="2800" b="1" dirty="0">
                <a:solidFill>
                  <a:srgbClr val="0070C0"/>
                </a:solidFill>
              </a:rPr>
            </a:br>
            <a:br>
              <a:rPr lang="da-DK" sz="1300" b="1" dirty="0">
                <a:solidFill>
                  <a:srgbClr val="FF0000"/>
                </a:solidFill>
              </a:rPr>
            </a:br>
            <a:br>
              <a:rPr lang="da-DK" sz="2800" b="1" dirty="0">
                <a:solidFill>
                  <a:srgbClr val="FF0000"/>
                </a:solidFill>
              </a:rPr>
            </a:br>
            <a:br>
              <a:rPr lang="da-DK" sz="2800" b="1" dirty="0">
                <a:solidFill>
                  <a:srgbClr val="FF0000"/>
                </a:solidFill>
              </a:rPr>
            </a:br>
            <a:br>
              <a:rPr lang="da-DK" sz="2800" b="1" dirty="0">
                <a:solidFill>
                  <a:srgbClr val="FF0000"/>
                </a:solidFill>
              </a:rPr>
            </a:br>
            <a:br>
              <a:rPr lang="da-DK" sz="2800" b="1" dirty="0">
                <a:solidFill>
                  <a:srgbClr val="FF0000"/>
                </a:solidFill>
              </a:rPr>
            </a:br>
            <a:br>
              <a:rPr lang="da-DK" sz="2800" b="1" dirty="0">
                <a:solidFill>
                  <a:srgbClr val="FF0000"/>
                </a:solidFill>
              </a:rPr>
            </a:br>
            <a:endParaRPr lang="da-DK" sz="2800" b="1" dirty="0">
              <a:solidFill>
                <a:srgbClr val="FF0000"/>
              </a:solidFill>
            </a:endParaRP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4EB26DC6-DA5E-4766-80D3-485760F2CDCD}"/>
              </a:ext>
            </a:extLst>
          </p:cNvPr>
          <p:cNvSpPr txBox="1"/>
          <p:nvPr/>
        </p:nvSpPr>
        <p:spPr>
          <a:xfrm>
            <a:off x="4283968" y="4929880"/>
            <a:ext cx="3744416" cy="646331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>
                <a:solidFill>
                  <a:schemeClr val="accent5">
                    <a:lumMod val="75000"/>
                  </a:schemeClr>
                </a:solidFill>
              </a:rPr>
              <a:t>……geografisk fordeling……..</a:t>
            </a:r>
          </a:p>
          <a:p>
            <a:pPr algn="ctr"/>
            <a:endParaRPr lang="da-DK" dirty="0"/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6EF5EF24-2D0C-4E94-A3C9-554B6424A0FC}"/>
              </a:ext>
            </a:extLst>
          </p:cNvPr>
          <p:cNvSpPr txBox="1"/>
          <p:nvPr/>
        </p:nvSpPr>
        <p:spPr>
          <a:xfrm>
            <a:off x="323528" y="3233835"/>
            <a:ext cx="3744416" cy="646331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>
                <a:solidFill>
                  <a:schemeClr val="accent5">
                    <a:lumMod val="75000"/>
                  </a:schemeClr>
                </a:solidFill>
              </a:rPr>
              <a:t>…….ranglistestævner for…..</a:t>
            </a:r>
          </a:p>
          <a:p>
            <a:pPr algn="ctr"/>
            <a:endParaRPr lang="da-DK" dirty="0"/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064DE5E1-1DFD-4D43-AD4D-03E3A075B5B2}"/>
              </a:ext>
            </a:extLst>
          </p:cNvPr>
          <p:cNvSpPr txBox="1"/>
          <p:nvPr/>
        </p:nvSpPr>
        <p:spPr>
          <a:xfrm>
            <a:off x="4283968" y="3233811"/>
            <a:ext cx="3744416" cy="646331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accent5">
                    <a:lumMod val="75000"/>
                  </a:schemeClr>
                </a:solidFill>
              </a:rPr>
              <a:t>…..koncepter for </a:t>
            </a:r>
            <a:r>
              <a:rPr lang="da-DK" dirty="0" err="1">
                <a:solidFill>
                  <a:schemeClr val="accent5">
                    <a:lumMod val="75000"/>
                  </a:schemeClr>
                </a:solidFill>
              </a:rPr>
              <a:t>formula</a:t>
            </a:r>
            <a:r>
              <a:rPr lang="da-DK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a-DK" sz="1200" dirty="0">
                <a:solidFill>
                  <a:schemeClr val="accent5">
                    <a:lumMod val="75000"/>
                  </a:schemeClr>
                </a:solidFill>
              </a:rPr>
              <a:t>(puljerunder, udslagning, opsamling, maraton ect.) </a:t>
            </a:r>
            <a:r>
              <a:rPr lang="da-DK" dirty="0">
                <a:solidFill>
                  <a:schemeClr val="accent5">
                    <a:lumMod val="75000"/>
                  </a:schemeClr>
                </a:solidFill>
              </a:rPr>
              <a:t>for……..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48A70DF9-AB70-4AFB-BBE8-65BE312C0046}"/>
              </a:ext>
            </a:extLst>
          </p:cNvPr>
          <p:cNvSpPr txBox="1"/>
          <p:nvPr/>
        </p:nvSpPr>
        <p:spPr>
          <a:xfrm>
            <a:off x="4283968" y="4119907"/>
            <a:ext cx="3744416" cy="646331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>
                <a:solidFill>
                  <a:schemeClr val="accent5">
                    <a:lumMod val="75000"/>
                  </a:schemeClr>
                </a:solidFill>
              </a:rPr>
              <a:t>…..regionale cupper for……</a:t>
            </a:r>
          </a:p>
          <a:p>
            <a:pPr algn="ctr"/>
            <a:endParaRPr lang="da-DK" dirty="0"/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E459DD93-7834-487F-AE86-E16CD6D896F1}"/>
              </a:ext>
            </a:extLst>
          </p:cNvPr>
          <p:cNvSpPr txBox="1"/>
          <p:nvPr/>
        </p:nvSpPr>
        <p:spPr>
          <a:xfrm>
            <a:off x="293927" y="4937220"/>
            <a:ext cx="3744416" cy="646331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>
                <a:solidFill>
                  <a:schemeClr val="accent5">
                    <a:lumMod val="75000"/>
                  </a:schemeClr>
                </a:solidFill>
              </a:rPr>
              <a:t>…..holdkonkurrencer for……..</a:t>
            </a:r>
          </a:p>
          <a:p>
            <a:pPr algn="ctr"/>
            <a:endParaRPr lang="da-DK" dirty="0"/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37513A31-AAD9-4992-A6D7-B7C568BA1A4C}"/>
              </a:ext>
            </a:extLst>
          </p:cNvPr>
          <p:cNvSpPr txBox="1"/>
          <p:nvPr/>
        </p:nvSpPr>
        <p:spPr>
          <a:xfrm>
            <a:off x="4283968" y="2442638"/>
            <a:ext cx="3744416" cy="646331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>
                <a:solidFill>
                  <a:schemeClr val="accent5">
                    <a:lumMod val="75000"/>
                  </a:schemeClr>
                </a:solidFill>
              </a:rPr>
              <a:t>….. lejre for……</a:t>
            </a:r>
          </a:p>
          <a:p>
            <a:pPr algn="ctr"/>
            <a:endParaRPr lang="da-DK" dirty="0"/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1F771386-060E-4A30-ADE5-DDB4B0557FE5}"/>
              </a:ext>
            </a:extLst>
          </p:cNvPr>
          <p:cNvSpPr txBox="1"/>
          <p:nvPr/>
        </p:nvSpPr>
        <p:spPr>
          <a:xfrm>
            <a:off x="293927" y="4121837"/>
            <a:ext cx="3744416" cy="646331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>
                <a:solidFill>
                  <a:schemeClr val="accent5">
                    <a:lumMod val="75000"/>
                  </a:schemeClr>
                </a:solidFill>
              </a:rPr>
              <a:t>…..stævner for …….(kategorier (aldre/køn))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07C96AAB-7EA1-4530-81F5-3CE70F9A0CCD}"/>
              </a:ext>
            </a:extLst>
          </p:cNvPr>
          <p:cNvSpPr txBox="1"/>
          <p:nvPr/>
        </p:nvSpPr>
        <p:spPr>
          <a:xfrm>
            <a:off x="4283968" y="5850807"/>
            <a:ext cx="3744416" cy="646331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>
                <a:solidFill>
                  <a:srgbClr val="FF0000"/>
                </a:solidFill>
              </a:rPr>
              <a:t>Noget helt andet?</a:t>
            </a:r>
          </a:p>
          <a:p>
            <a:pPr algn="ctr"/>
            <a:r>
              <a:rPr lang="da-DK" dirty="0">
                <a:solidFill>
                  <a:srgbClr val="FF0000"/>
                </a:solidFill>
              </a:rPr>
              <a:t>…..….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E1DE07D2-E84F-4A94-878E-E1A25EF027EB}"/>
              </a:ext>
            </a:extLst>
          </p:cNvPr>
          <p:cNvSpPr txBox="1"/>
          <p:nvPr/>
        </p:nvSpPr>
        <p:spPr>
          <a:xfrm>
            <a:off x="290971" y="5850807"/>
            <a:ext cx="3744416" cy="646331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>
                <a:solidFill>
                  <a:srgbClr val="FF0000"/>
                </a:solidFill>
              </a:rPr>
              <a:t>Noget helt nyt:</a:t>
            </a:r>
          </a:p>
          <a:p>
            <a:pPr algn="ctr"/>
            <a:r>
              <a:rPr lang="da-DK" dirty="0">
                <a:solidFill>
                  <a:srgbClr val="FF0000"/>
                </a:solidFill>
              </a:rPr>
              <a:t>…..….</a:t>
            </a:r>
          </a:p>
        </p:txBody>
      </p:sp>
      <p:cxnSp>
        <p:nvCxnSpPr>
          <p:cNvPr id="17" name="Lige forbindelse 16">
            <a:extLst>
              <a:ext uri="{FF2B5EF4-FFF2-40B4-BE49-F238E27FC236}">
                <a16:creationId xmlns:a16="http://schemas.microsoft.com/office/drawing/2014/main" id="{EC551B29-49DE-4D2A-BC2C-F0A6DD50161C}"/>
              </a:ext>
            </a:extLst>
          </p:cNvPr>
          <p:cNvCxnSpPr/>
          <p:nvPr/>
        </p:nvCxnSpPr>
        <p:spPr>
          <a:xfrm>
            <a:off x="1187624" y="5728561"/>
            <a:ext cx="66247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il: nedad 18">
            <a:extLst>
              <a:ext uri="{FF2B5EF4-FFF2-40B4-BE49-F238E27FC236}">
                <a16:creationId xmlns:a16="http://schemas.microsoft.com/office/drawing/2014/main" id="{5A3263FC-567C-43D2-A6CF-62D34D5EBA6A}"/>
              </a:ext>
            </a:extLst>
          </p:cNvPr>
          <p:cNvSpPr/>
          <p:nvPr/>
        </p:nvSpPr>
        <p:spPr>
          <a:xfrm rot="10800000">
            <a:off x="8100392" y="2487025"/>
            <a:ext cx="792088" cy="40544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a-DK" sz="2800" dirty="0"/>
              <a:t>Udfyld</a:t>
            </a:r>
          </a:p>
        </p:txBody>
      </p:sp>
    </p:spTree>
    <p:extLst>
      <p:ext uri="{BB962C8B-B14F-4D97-AF65-F5344CB8AC3E}">
        <p14:creationId xmlns:p14="http://schemas.microsoft.com/office/powerpoint/2010/main" val="4047388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el 15">
            <a:extLst>
              <a:ext uri="{FF2B5EF4-FFF2-40B4-BE49-F238E27FC236}">
                <a16:creationId xmlns:a16="http://schemas.microsoft.com/office/drawing/2014/main" id="{4ADFBDE6-57A2-48A7-BCC1-3DA3C4E782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72323"/>
              </p:ext>
            </p:extLst>
          </p:nvPr>
        </p:nvGraphicFramePr>
        <p:xfrm>
          <a:off x="214152" y="116632"/>
          <a:ext cx="8715696" cy="663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5340">
                  <a:extLst>
                    <a:ext uri="{9D8B030D-6E8A-4147-A177-3AD203B41FA5}">
                      <a16:colId xmlns:a16="http://schemas.microsoft.com/office/drawing/2014/main" val="584846573"/>
                    </a:ext>
                  </a:extLst>
                </a:gridCol>
                <a:gridCol w="1203584">
                  <a:extLst>
                    <a:ext uri="{9D8B030D-6E8A-4147-A177-3AD203B41FA5}">
                      <a16:colId xmlns:a16="http://schemas.microsoft.com/office/drawing/2014/main" val="2783520966"/>
                    </a:ext>
                  </a:extLst>
                </a:gridCol>
                <a:gridCol w="1089462">
                  <a:extLst>
                    <a:ext uri="{9D8B030D-6E8A-4147-A177-3AD203B41FA5}">
                      <a16:colId xmlns:a16="http://schemas.microsoft.com/office/drawing/2014/main" val="1057452382"/>
                    </a:ext>
                  </a:extLst>
                </a:gridCol>
                <a:gridCol w="1089462">
                  <a:extLst>
                    <a:ext uri="{9D8B030D-6E8A-4147-A177-3AD203B41FA5}">
                      <a16:colId xmlns:a16="http://schemas.microsoft.com/office/drawing/2014/main" val="2064280938"/>
                    </a:ext>
                  </a:extLst>
                </a:gridCol>
                <a:gridCol w="1089462">
                  <a:extLst>
                    <a:ext uri="{9D8B030D-6E8A-4147-A177-3AD203B41FA5}">
                      <a16:colId xmlns:a16="http://schemas.microsoft.com/office/drawing/2014/main" val="1381964156"/>
                    </a:ext>
                  </a:extLst>
                </a:gridCol>
                <a:gridCol w="1089462">
                  <a:extLst>
                    <a:ext uri="{9D8B030D-6E8A-4147-A177-3AD203B41FA5}">
                      <a16:colId xmlns:a16="http://schemas.microsoft.com/office/drawing/2014/main" val="2564034130"/>
                    </a:ext>
                  </a:extLst>
                </a:gridCol>
                <a:gridCol w="1089462">
                  <a:extLst>
                    <a:ext uri="{9D8B030D-6E8A-4147-A177-3AD203B41FA5}">
                      <a16:colId xmlns:a16="http://schemas.microsoft.com/office/drawing/2014/main" val="1423020211"/>
                    </a:ext>
                  </a:extLst>
                </a:gridCol>
                <a:gridCol w="1089462">
                  <a:extLst>
                    <a:ext uri="{9D8B030D-6E8A-4147-A177-3AD203B41FA5}">
                      <a16:colId xmlns:a16="http://schemas.microsoft.com/office/drawing/2014/main" val="36828816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Aalborg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JAF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FKSJ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FAD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GLF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HFK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FKT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0641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900" b="1" dirty="0"/>
                        <a:t>….ranglistestævner for….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900" dirty="0"/>
                        <a:t>Samme mængde ranglistestævner som nu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900" dirty="0"/>
                        <a:t>Flere ranglistestævner, der er attraktive at komme til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900" dirty="0"/>
                        <a:t>Færre ranglistestævner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900" dirty="0"/>
                        <a:t>Færre?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9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90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da-DK" sz="900" dirty="0"/>
                        <a:t>Bliver de efterspurgt? Har de opbakning?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da-DK" sz="90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da-DK" sz="900" dirty="0"/>
                        <a:t>Læg nogle stævner fra nært udland ind i ranglisterne.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0645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900" b="1" dirty="0"/>
                        <a:t>Koncepter for </a:t>
                      </a:r>
                      <a:r>
                        <a:rPr lang="da-DK" sz="900" b="1" dirty="0" err="1"/>
                        <a:t>formula</a:t>
                      </a:r>
                      <a:endParaRPr lang="da-DK" sz="9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900" dirty="0"/>
                        <a:t>Men kun hvis: </a:t>
                      </a:r>
                      <a:r>
                        <a:rPr lang="da-DK" sz="900" dirty="0" err="1"/>
                        <a:t>Mininum</a:t>
                      </a:r>
                      <a:r>
                        <a:rPr lang="da-DK" sz="900" dirty="0"/>
                        <a:t> 2 runder og udslagning med opsamling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900" dirty="0"/>
                        <a:t>Afprøve nye/forskellige koncepter for </a:t>
                      </a:r>
                      <a:r>
                        <a:rPr lang="da-DK" sz="900" dirty="0" err="1"/>
                        <a:t>formula</a:t>
                      </a:r>
                      <a:r>
                        <a:rPr lang="da-DK" sz="900" dirty="0"/>
                        <a:t>.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900" dirty="0"/>
                        <a:t>Flere koncepter for </a:t>
                      </a:r>
                      <a:r>
                        <a:rPr lang="da-DK" sz="900" dirty="0" err="1"/>
                        <a:t>formula</a:t>
                      </a:r>
                      <a:r>
                        <a:rPr lang="da-DK" sz="900" dirty="0"/>
                        <a:t> – fx flere stævner med opsamling.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900" dirty="0"/>
                        <a:t>(resten var ikke læsbart/ikke udfyldt – spørg dem eventuelt)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90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90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900" dirty="0"/>
                        <a:t>”Aktiv klasse” a la Tyskland.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5645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900" b="1" dirty="0"/>
                        <a:t>….stævner for (kategorier, aldre, køn)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900" dirty="0"/>
                        <a:t>Flere stævner for par, hvor der fægtes alle mod alle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900" dirty="0"/>
                        <a:t>Par-fægtning – holdkonkurrencer for 2-mandshold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/>
                        <a:t>Flere danske stævner for B&amp;U.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800" dirty="0"/>
                        <a:t>”Aktiv klasse” a la Tyskland”. Stævner hvor alle fra ca. 13 år fægter i samme konkurrence.</a:t>
                      </a:r>
                    </a:p>
                    <a:p>
                      <a:endParaRPr lang="da-DK" sz="800" dirty="0"/>
                    </a:p>
                    <a:p>
                      <a:r>
                        <a:rPr lang="da-DK" sz="800" dirty="0"/>
                        <a:t>Arbejde med niveaudelte stævner efter erfaring?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30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900" b="1" dirty="0"/>
                        <a:t>…..holdkonkurrencer for…..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900" dirty="0"/>
                        <a:t>Flere holdkonkurrencer for børn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900" dirty="0"/>
                        <a:t>Flere holdkonkurrencer – særligt for børn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9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9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900" dirty="0"/>
                        <a:t>Flere for B&amp;U. Fx, cup.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9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900" dirty="0"/>
                        <a:t>Flere holdkonkurrencer – prøv noget nyt.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6816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900" b="1" dirty="0"/>
                        <a:t>…..lejre for….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900" dirty="0"/>
                        <a:t>Flere elitelejre i Jylland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900" dirty="0"/>
                        <a:t>Flere lejre for unge og voksne motions- og hyggefægtere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900" dirty="0"/>
                        <a:t>Regionale cupper for veteraner.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9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900" dirty="0"/>
                        <a:t>Flere weekendlejre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900" dirty="0"/>
                        <a:t>Flere lejre i skoleferie og lange weekender (helligdage)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900" dirty="0"/>
                        <a:t>Talent-elite kører nok o.k. Målret resten mere til bredden.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334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900" b="1" dirty="0"/>
                        <a:t>….geografisk fordeling…..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900" dirty="0"/>
                        <a:t>Stævne i fx Sønderborg i samarbejde med Hamborg</a:t>
                      </a:r>
                    </a:p>
                    <a:p>
                      <a:endParaRPr lang="da-DK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/>
                        <a:t>Mere DFF-udstyr fast i Jylland, så vi får bedre muligheder for at holde stævnerne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9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900" dirty="0"/>
                        <a:t>Samarbejde med Nordtyskland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9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9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900" dirty="0"/>
                        <a:t>For B&amp;U er geografisk placering irrelevant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900" dirty="0"/>
                        <a:t>Del op i Øst og Vest. Vi kommer aldrig godt på tværs. Det lokale har mest opbakning.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151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900" b="1" dirty="0"/>
                        <a:t>Noget helt andet/nyt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9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9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9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9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9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9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900" dirty="0"/>
                        <a:t>Spørg brugerne. Hvad efterspørger de egentlig?</a:t>
                      </a:r>
                    </a:p>
                    <a:p>
                      <a:endParaRPr lang="da-DK" sz="900" dirty="0"/>
                    </a:p>
                    <a:p>
                      <a:r>
                        <a:rPr lang="da-DK" sz="900" dirty="0"/>
                        <a:t>Koordinér de lokale </a:t>
                      </a:r>
                      <a:r>
                        <a:rPr lang="da-DK" sz="900" dirty="0" err="1"/>
                        <a:t>iniviativer</a:t>
                      </a:r>
                      <a:r>
                        <a:rPr lang="da-DK" sz="900" dirty="0"/>
                        <a:t>.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9535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0778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3200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da-DK" sz="3200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a-DK" sz="2800" b="1" dirty="0">
                <a:solidFill>
                  <a:schemeClr val="bg1">
                    <a:lumMod val="85000"/>
                  </a:schemeClr>
                </a:solidFill>
              </a:rPr>
              <a:t>Hvad skal vi sammen blive bedre til?</a:t>
            </a:r>
          </a:p>
          <a:p>
            <a:endParaRPr lang="da-DK" sz="3200" dirty="0">
              <a:solidFill>
                <a:schemeClr val="bg1">
                  <a:lumMod val="8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Billede 5" descr="DFF-RGB (8)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60648"/>
            <a:ext cx="1619672" cy="71736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el 6"/>
          <p:cNvSpPr>
            <a:spLocks noGrp="1"/>
          </p:cNvSpPr>
          <p:nvPr>
            <p:ph type="ctrTitle"/>
          </p:nvPr>
        </p:nvSpPr>
        <p:spPr>
          <a:xfrm>
            <a:off x="685800" y="1385392"/>
            <a:ext cx="7772400" cy="2910185"/>
          </a:xfrm>
        </p:spPr>
        <p:txBody>
          <a:bodyPr anchor="t">
            <a:normAutofit/>
          </a:bodyPr>
          <a:lstStyle/>
          <a:p>
            <a:pPr algn="l"/>
            <a:r>
              <a:rPr lang="da-DK" sz="2800" b="1" i="1" dirty="0">
                <a:solidFill>
                  <a:srgbClr val="0070C0"/>
                </a:solidFill>
              </a:rPr>
              <a:t>Hvad skal vi sammen blive bedre til ved stævner og lejre?</a:t>
            </a:r>
            <a:br>
              <a:rPr lang="da-DK" sz="2800" b="1" i="1" dirty="0">
                <a:solidFill>
                  <a:srgbClr val="0070C0"/>
                </a:solidFill>
              </a:rPr>
            </a:br>
            <a:r>
              <a:rPr lang="da-DK" sz="2800" b="1" i="1" dirty="0"/>
              <a:t>Kom med jeres input:</a:t>
            </a:r>
            <a:br>
              <a:rPr lang="da-DK" sz="2800" b="1" i="1" dirty="0">
                <a:solidFill>
                  <a:srgbClr val="0070C0"/>
                </a:solidFill>
              </a:rPr>
            </a:br>
            <a:br>
              <a:rPr lang="da-DK" sz="2800" b="1" i="1" dirty="0">
                <a:solidFill>
                  <a:srgbClr val="0070C0"/>
                </a:solidFill>
              </a:rPr>
            </a:br>
            <a:r>
              <a:rPr lang="da-DK" sz="1800" b="1" dirty="0">
                <a:solidFill>
                  <a:schemeClr val="accent5">
                    <a:lumMod val="75000"/>
                  </a:schemeClr>
                </a:solidFill>
              </a:rPr>
              <a:t>Eksempler:</a:t>
            </a:r>
            <a:br>
              <a:rPr lang="da-DK" sz="2800" b="1" i="1" dirty="0">
                <a:solidFill>
                  <a:srgbClr val="0070C0"/>
                </a:solidFill>
              </a:rPr>
            </a:br>
            <a:endParaRPr lang="da-DK" sz="2800" b="1" i="1" dirty="0">
              <a:solidFill>
                <a:srgbClr val="0070C0"/>
              </a:solidFill>
            </a:endParaRP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2A48B638-25E8-4C43-B95D-6B3D01978B74}"/>
              </a:ext>
            </a:extLst>
          </p:cNvPr>
          <p:cNvSpPr txBox="1"/>
          <p:nvPr/>
        </p:nvSpPr>
        <p:spPr>
          <a:xfrm>
            <a:off x="323528" y="3499131"/>
            <a:ext cx="3744416" cy="646331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>
                <a:solidFill>
                  <a:schemeClr val="accent5">
                    <a:lumMod val="75000"/>
                  </a:schemeClr>
                </a:solidFill>
              </a:rPr>
              <a:t>Markedsføring af….</a:t>
            </a:r>
          </a:p>
          <a:p>
            <a:pPr algn="ctr"/>
            <a:endParaRPr lang="da-DK" dirty="0"/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828E7971-E20B-488B-AF48-219D82B8998C}"/>
              </a:ext>
            </a:extLst>
          </p:cNvPr>
          <p:cNvSpPr txBox="1"/>
          <p:nvPr/>
        </p:nvSpPr>
        <p:spPr>
          <a:xfrm>
            <a:off x="4283968" y="3499131"/>
            <a:ext cx="3744416" cy="646331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>
                <a:solidFill>
                  <a:schemeClr val="accent5">
                    <a:lumMod val="75000"/>
                  </a:schemeClr>
                </a:solidFill>
              </a:rPr>
              <a:t>Koordination af…</a:t>
            </a:r>
          </a:p>
          <a:p>
            <a:pPr algn="ctr"/>
            <a:endParaRPr lang="da-DK" dirty="0"/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5A892526-B8CD-485B-ADC0-5FB1CB776A9E}"/>
              </a:ext>
            </a:extLst>
          </p:cNvPr>
          <p:cNvSpPr txBox="1"/>
          <p:nvPr/>
        </p:nvSpPr>
        <p:spPr>
          <a:xfrm>
            <a:off x="290971" y="5850807"/>
            <a:ext cx="3744416" cy="646331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>
                <a:solidFill>
                  <a:srgbClr val="0070C0"/>
                </a:solidFill>
              </a:rPr>
              <a:t>Materiel…….</a:t>
            </a:r>
          </a:p>
          <a:p>
            <a:pPr algn="ctr"/>
            <a:endParaRPr lang="da-DK" dirty="0">
              <a:solidFill>
                <a:srgbClr val="FF0000"/>
              </a:solidFill>
            </a:endParaRP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1E2D398-B971-4902-B785-2FC2753A9A3E}"/>
              </a:ext>
            </a:extLst>
          </p:cNvPr>
          <p:cNvSpPr txBox="1"/>
          <p:nvPr/>
        </p:nvSpPr>
        <p:spPr>
          <a:xfrm>
            <a:off x="4283968" y="5850807"/>
            <a:ext cx="3744416" cy="646331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>
                <a:solidFill>
                  <a:srgbClr val="FF0000"/>
                </a:solidFill>
              </a:rPr>
              <a:t>Noget andet?</a:t>
            </a:r>
          </a:p>
          <a:p>
            <a:pPr algn="ctr"/>
            <a:r>
              <a:rPr lang="da-DK" dirty="0">
                <a:solidFill>
                  <a:srgbClr val="FF0000"/>
                </a:solidFill>
              </a:rPr>
              <a:t>…..….</a:t>
            </a:r>
          </a:p>
        </p:txBody>
      </p:sp>
      <p:sp>
        <p:nvSpPr>
          <p:cNvPr id="12" name="Pil: nedad 11">
            <a:extLst>
              <a:ext uri="{FF2B5EF4-FFF2-40B4-BE49-F238E27FC236}">
                <a16:creationId xmlns:a16="http://schemas.microsoft.com/office/drawing/2014/main" id="{C2AB8442-C2F5-4C0F-8CED-55610CCC20B4}"/>
              </a:ext>
            </a:extLst>
          </p:cNvPr>
          <p:cNvSpPr/>
          <p:nvPr/>
        </p:nvSpPr>
        <p:spPr>
          <a:xfrm rot="10800000">
            <a:off x="8100392" y="2442637"/>
            <a:ext cx="792088" cy="40544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a-DK" sz="2800" dirty="0"/>
              <a:t>Prioritér 1-5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9ADD769-4EC8-4B6F-9591-8A6C2ED7F304}"/>
              </a:ext>
            </a:extLst>
          </p:cNvPr>
          <p:cNvSpPr txBox="1"/>
          <p:nvPr/>
        </p:nvSpPr>
        <p:spPr>
          <a:xfrm>
            <a:off x="323528" y="4267845"/>
            <a:ext cx="3744416" cy="646331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>
                <a:solidFill>
                  <a:schemeClr val="accent5">
                    <a:lumMod val="75000"/>
                  </a:schemeClr>
                </a:solidFill>
              </a:rPr>
              <a:t>Deltagelse i / med…..</a:t>
            </a:r>
          </a:p>
          <a:p>
            <a:pPr algn="ctr"/>
            <a:endParaRPr lang="da-DK" dirty="0"/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F732C08C-BE62-43C9-BAD4-3474EE26A9EC}"/>
              </a:ext>
            </a:extLst>
          </p:cNvPr>
          <p:cNvSpPr txBox="1"/>
          <p:nvPr/>
        </p:nvSpPr>
        <p:spPr>
          <a:xfrm>
            <a:off x="4283968" y="4271618"/>
            <a:ext cx="3744416" cy="646331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>
                <a:solidFill>
                  <a:schemeClr val="accent5">
                    <a:lumMod val="75000"/>
                  </a:schemeClr>
                </a:solidFill>
              </a:rPr>
              <a:t>Afvikling af….</a:t>
            </a:r>
          </a:p>
          <a:p>
            <a:pPr algn="ctr"/>
            <a:endParaRPr lang="da-DK" dirty="0"/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38DA64BB-BA5D-455E-80F8-3F96D2B1048F}"/>
              </a:ext>
            </a:extLst>
          </p:cNvPr>
          <p:cNvSpPr txBox="1"/>
          <p:nvPr/>
        </p:nvSpPr>
        <p:spPr>
          <a:xfrm>
            <a:off x="4283968" y="5073188"/>
            <a:ext cx="3744416" cy="646331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>
                <a:solidFill>
                  <a:schemeClr val="accent5">
                    <a:lumMod val="75000"/>
                  </a:schemeClr>
                </a:solidFill>
              </a:rPr>
              <a:t>Økonomi til…</a:t>
            </a:r>
          </a:p>
          <a:p>
            <a:pPr algn="ctr"/>
            <a:endParaRPr lang="da-DK" dirty="0"/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9E6D7308-F033-4DBF-BFC4-6AC7D9B573B1}"/>
              </a:ext>
            </a:extLst>
          </p:cNvPr>
          <p:cNvSpPr txBox="1"/>
          <p:nvPr/>
        </p:nvSpPr>
        <p:spPr>
          <a:xfrm>
            <a:off x="290971" y="5059326"/>
            <a:ext cx="3744416" cy="646331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>
                <a:solidFill>
                  <a:schemeClr val="accent5">
                    <a:lumMod val="75000"/>
                  </a:schemeClr>
                </a:solidFill>
              </a:rPr>
              <a:t>Koordination …</a:t>
            </a:r>
          </a:p>
          <a:p>
            <a:pPr algn="ctr"/>
            <a:endParaRPr lang="da-DK" dirty="0"/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4E298E41-DBDF-472A-8859-BE04F9D97F29}"/>
              </a:ext>
            </a:extLst>
          </p:cNvPr>
          <p:cNvSpPr txBox="1"/>
          <p:nvPr/>
        </p:nvSpPr>
        <p:spPr>
          <a:xfrm>
            <a:off x="4274106" y="2726595"/>
            <a:ext cx="3744416" cy="646331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>
                <a:solidFill>
                  <a:schemeClr val="accent5">
                    <a:lumMod val="75000"/>
                  </a:schemeClr>
                </a:solidFill>
              </a:rPr>
              <a:t>Dommere…..</a:t>
            </a:r>
          </a:p>
          <a:p>
            <a:pPr algn="ctr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566861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3200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da-DK" sz="3200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a-DK" sz="2800" b="1" dirty="0">
                <a:solidFill>
                  <a:schemeClr val="bg1">
                    <a:lumMod val="85000"/>
                  </a:schemeClr>
                </a:solidFill>
              </a:rPr>
              <a:t>Hvad skal vi sammen blive bedre til? </a:t>
            </a:r>
            <a:r>
              <a:rPr lang="da-DK" sz="2800" b="1">
                <a:solidFill>
                  <a:schemeClr val="bg1">
                    <a:lumMod val="85000"/>
                  </a:schemeClr>
                </a:solidFill>
              </a:rPr>
              <a:t>– SVAR:</a:t>
            </a:r>
            <a:endParaRPr lang="da-DK" sz="2800" b="1" dirty="0">
              <a:solidFill>
                <a:schemeClr val="bg1">
                  <a:lumMod val="85000"/>
                </a:schemeClr>
              </a:solidFill>
            </a:endParaRPr>
          </a:p>
          <a:p>
            <a:endParaRPr lang="da-DK" sz="3200" dirty="0">
              <a:solidFill>
                <a:schemeClr val="bg1">
                  <a:lumMod val="8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Billede 5" descr="DFF-RGB (8)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60648"/>
            <a:ext cx="1619672" cy="71736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A6FE7694-D9E9-4C67-8999-B5256778B6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970647"/>
              </p:ext>
            </p:extLst>
          </p:nvPr>
        </p:nvGraphicFramePr>
        <p:xfrm>
          <a:off x="107504" y="1238658"/>
          <a:ext cx="8892485" cy="5610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962">
                  <a:extLst>
                    <a:ext uri="{9D8B030D-6E8A-4147-A177-3AD203B41FA5}">
                      <a16:colId xmlns:a16="http://schemas.microsoft.com/office/drawing/2014/main" val="3573857760"/>
                    </a:ext>
                  </a:extLst>
                </a:gridCol>
                <a:gridCol w="1454157">
                  <a:extLst>
                    <a:ext uri="{9D8B030D-6E8A-4147-A177-3AD203B41FA5}">
                      <a16:colId xmlns:a16="http://schemas.microsoft.com/office/drawing/2014/main" val="3864375107"/>
                    </a:ext>
                  </a:extLst>
                </a:gridCol>
                <a:gridCol w="1111561">
                  <a:extLst>
                    <a:ext uri="{9D8B030D-6E8A-4147-A177-3AD203B41FA5}">
                      <a16:colId xmlns:a16="http://schemas.microsoft.com/office/drawing/2014/main" val="1901502982"/>
                    </a:ext>
                  </a:extLst>
                </a:gridCol>
                <a:gridCol w="1111561">
                  <a:extLst>
                    <a:ext uri="{9D8B030D-6E8A-4147-A177-3AD203B41FA5}">
                      <a16:colId xmlns:a16="http://schemas.microsoft.com/office/drawing/2014/main" val="4075293551"/>
                    </a:ext>
                  </a:extLst>
                </a:gridCol>
                <a:gridCol w="1111561">
                  <a:extLst>
                    <a:ext uri="{9D8B030D-6E8A-4147-A177-3AD203B41FA5}">
                      <a16:colId xmlns:a16="http://schemas.microsoft.com/office/drawing/2014/main" val="2100413835"/>
                    </a:ext>
                  </a:extLst>
                </a:gridCol>
                <a:gridCol w="1111561">
                  <a:extLst>
                    <a:ext uri="{9D8B030D-6E8A-4147-A177-3AD203B41FA5}">
                      <a16:colId xmlns:a16="http://schemas.microsoft.com/office/drawing/2014/main" val="1184258183"/>
                    </a:ext>
                  </a:extLst>
                </a:gridCol>
                <a:gridCol w="1111561">
                  <a:extLst>
                    <a:ext uri="{9D8B030D-6E8A-4147-A177-3AD203B41FA5}">
                      <a16:colId xmlns:a16="http://schemas.microsoft.com/office/drawing/2014/main" val="3223714426"/>
                    </a:ext>
                  </a:extLst>
                </a:gridCol>
                <a:gridCol w="1111561">
                  <a:extLst>
                    <a:ext uri="{9D8B030D-6E8A-4147-A177-3AD203B41FA5}">
                      <a16:colId xmlns:a16="http://schemas.microsoft.com/office/drawing/2014/main" val="2531804659"/>
                    </a:ext>
                  </a:extLst>
                </a:gridCol>
              </a:tblGrid>
              <a:tr h="627114">
                <a:tc>
                  <a:txBody>
                    <a:bodyPr/>
                    <a:lstStyle/>
                    <a:p>
                      <a:r>
                        <a:rPr lang="da-DK" sz="1200" dirty="0"/>
                        <a:t>Prioritet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Aalborg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JAF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FKSJ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FAD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GLF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HFK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FKT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519744"/>
                  </a:ext>
                </a:extLst>
              </a:tr>
              <a:tr h="910809">
                <a:tc>
                  <a:txBody>
                    <a:bodyPr/>
                    <a:lstStyle/>
                    <a:p>
                      <a:r>
                        <a:rPr lang="da-DK" dirty="0"/>
                        <a:t>1.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Depot af piste i Jylland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Gøre det mere attraktivt for fægtere at deltage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Depot af materiel i Jylland.</a:t>
                      </a:r>
                    </a:p>
                    <a:p>
                      <a:r>
                        <a:rPr lang="da-DK" sz="1100" dirty="0" err="1"/>
                        <a:t>Lemann</a:t>
                      </a:r>
                      <a:r>
                        <a:rPr lang="da-DK" sz="1100" dirty="0"/>
                        <a:t> Taulov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Fællesskab omkring deltagelse i stævner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Turde ændre kategorier og splitte våben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Frivillige fra forskellige klubber samarbejder på tværs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>
                          <a:solidFill>
                            <a:schemeClr val="tx1"/>
                          </a:solidFill>
                        </a:rPr>
                        <a:t>Tænke innovativt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049111"/>
                  </a:ext>
                </a:extLst>
              </a:tr>
              <a:tr h="1075053">
                <a:tc>
                  <a:txBody>
                    <a:bodyPr/>
                    <a:lstStyle/>
                    <a:p>
                      <a:r>
                        <a:rPr lang="da-DK" dirty="0"/>
                        <a:t>2.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Dommere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Gøre det mere attraktivt for klubberne at afvikle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Afvikling af stævner i Ophardt (alle skal bruge, alle skal være dygtigere)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Få noget med hjem – fx </a:t>
                      </a:r>
                      <a:r>
                        <a:rPr lang="da-DK" sz="1100" dirty="0" err="1"/>
                        <a:t>tshirt</a:t>
                      </a:r>
                      <a:r>
                        <a:rPr lang="da-DK" sz="1100" dirty="0"/>
                        <a:t>/medalje af bedre kvalitet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Tilmeldingskultur – i rette tid og at sende flere med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Bedre markedsføring af stævner og lejre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>
                          <a:solidFill>
                            <a:schemeClr val="tx1"/>
                          </a:solidFill>
                        </a:rPr>
                        <a:t>Lade falde, hvad ikke kan stå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980963"/>
                  </a:ext>
                </a:extLst>
              </a:tr>
              <a:tr h="1075053">
                <a:tc>
                  <a:txBody>
                    <a:bodyPr/>
                    <a:lstStyle/>
                    <a:p>
                      <a:r>
                        <a:rPr lang="da-DK" dirty="0"/>
                        <a:t>3.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Økonomisk støtte fra DFF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Invitere/samarbejde med Tyskland /udland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Markedsføring af vores stævner overfor udlandet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Bedre stævneafvikling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Markedsføring – fælles langtidsplanlægning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Afvikling af stævner – lav flere stævner med start senere på dagen.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100" dirty="0"/>
                        <a:t>Flere utraditionelle konkurrencer – fx </a:t>
                      </a:r>
                      <a:r>
                        <a:rPr lang="da-DK" sz="1100" dirty="0" err="1"/>
                        <a:t>formula</a:t>
                      </a:r>
                      <a:r>
                        <a:rPr lang="da-DK" sz="1100" dirty="0"/>
                        <a:t>/”aktiv klasse”.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7928832"/>
                  </a:ext>
                </a:extLst>
              </a:tr>
              <a:tr h="910809">
                <a:tc>
                  <a:txBody>
                    <a:bodyPr/>
                    <a:lstStyle/>
                    <a:p>
                      <a:r>
                        <a:rPr lang="da-DK" dirty="0"/>
                        <a:t>4.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Stævneafvikling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Gøre den økonomiske byrde for afviklere lettere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Dommere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Bedre dommere - dommeruddannelse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Dommere – klubber skal tage ansvar/ejerskab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Skaffe flere store internationale stævner til Danmark.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100" dirty="0"/>
                        <a:t>Tænke mere i træningssamlinger frem for stævner?</a:t>
                      </a:r>
                    </a:p>
                    <a:p>
                      <a:endParaRPr lang="da-DK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986350"/>
                  </a:ext>
                </a:extLst>
              </a:tr>
              <a:tr h="910809">
                <a:tc>
                  <a:txBody>
                    <a:bodyPr/>
                    <a:lstStyle/>
                    <a:p>
                      <a:r>
                        <a:rPr lang="da-DK" dirty="0"/>
                        <a:t>5.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Markedsføring i forhold til deltagere  - navnlig udland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Sikre tilstrækkeligt antal dommere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Hvad kan klubber låne af hinanden?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Fælles transport på tværs af klubber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>
                          <a:solidFill>
                            <a:schemeClr val="tx1"/>
                          </a:solidFill>
                        </a:rPr>
                        <a:t>Sponsorer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Give gode præmier. Mere økonomi til præmier – fx gravering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180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17009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pic>
        <p:nvPicPr>
          <p:cNvPr id="6" name="Billede 5" descr="DFF-RGB (8)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60648"/>
            <a:ext cx="1619672" cy="71736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ktangel 8"/>
          <p:cNvSpPr/>
          <p:nvPr/>
        </p:nvSpPr>
        <p:spPr>
          <a:xfrm>
            <a:off x="308040" y="318031"/>
            <a:ext cx="5813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da-DK" sz="2400" b="1" dirty="0">
                <a:solidFill>
                  <a:schemeClr val="bg1">
                    <a:lumMod val="75000"/>
                  </a:schemeClr>
                </a:solidFill>
              </a:rPr>
              <a:t>Sidste ord fra hver klub om stævner og lejre </a:t>
            </a:r>
          </a:p>
        </p:txBody>
      </p:sp>
      <p:sp>
        <p:nvSpPr>
          <p:cNvPr id="8" name="Undertitel 7"/>
          <p:cNvSpPr>
            <a:spLocks noGrp="1"/>
          </p:cNvSpPr>
          <p:nvPr>
            <p:ph type="subTitle" idx="1"/>
          </p:nvPr>
        </p:nvSpPr>
        <p:spPr>
          <a:xfrm>
            <a:off x="395536" y="1407833"/>
            <a:ext cx="8424936" cy="4397431"/>
          </a:xfrm>
        </p:spPr>
        <p:txBody>
          <a:bodyPr>
            <a:noAutofit/>
          </a:bodyPr>
          <a:lstStyle/>
          <a:p>
            <a:pPr algn="l"/>
            <a:r>
              <a:rPr lang="da-DK" sz="1600" b="1" u="sng" dirty="0">
                <a:solidFill>
                  <a:schemeClr val="tx1"/>
                </a:solidFill>
              </a:rPr>
              <a:t>Vest:</a:t>
            </a:r>
          </a:p>
          <a:p>
            <a:pPr algn="l"/>
            <a:r>
              <a:rPr lang="da-DK" sz="1600" b="1" dirty="0">
                <a:solidFill>
                  <a:schemeClr val="tx1"/>
                </a:solidFill>
              </a:rPr>
              <a:t>JAF: Fortsæt med pulje til lejre, men gerne mere transparent.</a:t>
            </a:r>
          </a:p>
          <a:p>
            <a:pPr algn="l"/>
            <a:r>
              <a:rPr lang="da-DK" sz="1600" b="1" dirty="0">
                <a:solidFill>
                  <a:schemeClr val="tx1"/>
                </a:solidFill>
              </a:rPr>
              <a:t>JAF: Flere tilbud til unge og voksne motionister er vigtigt.</a:t>
            </a:r>
          </a:p>
          <a:p>
            <a:pPr algn="l"/>
            <a:endParaRPr lang="da-DK" sz="1600" b="1" dirty="0">
              <a:solidFill>
                <a:schemeClr val="tx1"/>
              </a:solidFill>
            </a:endParaRPr>
          </a:p>
          <a:p>
            <a:pPr algn="l"/>
            <a:r>
              <a:rPr lang="da-DK" sz="1600" b="1" u="sng" dirty="0">
                <a:solidFill>
                  <a:schemeClr val="tx1"/>
                </a:solidFill>
              </a:rPr>
              <a:t>Øst:</a:t>
            </a:r>
          </a:p>
          <a:p>
            <a:pPr algn="l"/>
            <a:r>
              <a:rPr lang="da-DK" sz="1600" b="1" dirty="0">
                <a:solidFill>
                  <a:schemeClr val="tx1"/>
                </a:solidFill>
              </a:rPr>
              <a:t>FKT: Husk nøje at overveje, hvad er formål og mål for stævner og lejre?</a:t>
            </a:r>
          </a:p>
          <a:p>
            <a:pPr algn="l"/>
            <a:r>
              <a:rPr lang="da-DK" sz="1600" b="1" dirty="0">
                <a:solidFill>
                  <a:schemeClr val="tx1"/>
                </a:solidFill>
              </a:rPr>
              <a:t>	samt hvad er behovet – efterspørgslen?</a:t>
            </a:r>
          </a:p>
          <a:p>
            <a:pPr algn="l"/>
            <a:r>
              <a:rPr lang="da-DK" sz="1600" b="1" dirty="0">
                <a:solidFill>
                  <a:schemeClr val="tx1"/>
                </a:solidFill>
              </a:rPr>
              <a:t>FKT: Kan vi fortsætte med at undgå overlap på sommerlejre?</a:t>
            </a:r>
          </a:p>
          <a:p>
            <a:pPr algn="l"/>
            <a:endParaRPr lang="da-DK" sz="1600" b="1" dirty="0">
              <a:solidFill>
                <a:schemeClr val="tx1"/>
              </a:solidFill>
            </a:endParaRPr>
          </a:p>
          <a:p>
            <a:pPr algn="l"/>
            <a:r>
              <a:rPr lang="da-DK" sz="1600" b="1" dirty="0">
                <a:solidFill>
                  <a:schemeClr val="tx1"/>
                </a:solidFill>
              </a:rPr>
              <a:t>GLF(?): Kan vi tilstræbe stævnedeltagelse på samme våben til afvikling samme dag ved ranglistestævner?</a:t>
            </a:r>
          </a:p>
        </p:txBody>
      </p:sp>
    </p:spTree>
    <p:extLst>
      <p:ext uri="{BB962C8B-B14F-4D97-AF65-F5344CB8AC3E}">
        <p14:creationId xmlns:p14="http://schemas.microsoft.com/office/powerpoint/2010/main" val="30595775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pic>
        <p:nvPicPr>
          <p:cNvPr id="6" name="Billede 5" descr="DFF-RGB (8)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60648"/>
            <a:ext cx="1619672" cy="71736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ktangel 8"/>
          <p:cNvSpPr/>
          <p:nvPr/>
        </p:nvSpPr>
        <p:spPr>
          <a:xfrm>
            <a:off x="308040" y="318031"/>
            <a:ext cx="60842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da-DK" sz="3200" b="1" dirty="0">
                <a:solidFill>
                  <a:schemeClr val="bg1">
                    <a:lumMod val="75000"/>
                  </a:schemeClr>
                </a:solidFill>
              </a:rPr>
              <a:t>Arbejdsgruppen – Stævner og lejre</a:t>
            </a:r>
          </a:p>
        </p:txBody>
      </p:sp>
      <p:sp>
        <p:nvSpPr>
          <p:cNvPr id="8" name="Undertitel 7"/>
          <p:cNvSpPr>
            <a:spLocks noGrp="1"/>
          </p:cNvSpPr>
          <p:nvPr>
            <p:ph type="subTitle" idx="1"/>
          </p:nvPr>
        </p:nvSpPr>
        <p:spPr>
          <a:xfrm>
            <a:off x="395536" y="1407833"/>
            <a:ext cx="4536504" cy="598725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da-DK" sz="8000" b="1" dirty="0">
                <a:solidFill>
                  <a:schemeClr val="tx1"/>
                </a:solidFill>
              </a:rPr>
              <a:t>– vil I være med?</a:t>
            </a:r>
          </a:p>
          <a:p>
            <a:pPr algn="l"/>
            <a:endParaRPr lang="da-DK" sz="8000" b="1" dirty="0">
              <a:solidFill>
                <a:schemeClr val="tx1"/>
              </a:solidFill>
            </a:endParaRPr>
          </a:p>
          <a:p>
            <a:pPr marL="1143000" indent="-1143000" algn="l">
              <a:buFont typeface="Arial" panose="020B0604020202020204" pitchFamily="34" charset="0"/>
              <a:buChar char="•"/>
            </a:pPr>
            <a:r>
              <a:rPr lang="da-DK" sz="8000" dirty="0">
                <a:solidFill>
                  <a:schemeClr val="tx1"/>
                </a:solidFill>
              </a:rPr>
              <a:t>Jasper, JAF, vil gerne deltage</a:t>
            </a:r>
          </a:p>
          <a:p>
            <a:pPr marL="1143000" indent="-1143000" algn="l">
              <a:buFont typeface="Arial" panose="020B0604020202020204" pitchFamily="34" charset="0"/>
              <a:buChar char="•"/>
            </a:pPr>
            <a:endParaRPr lang="da-DK" sz="8000" dirty="0">
              <a:solidFill>
                <a:schemeClr val="tx1"/>
              </a:solidFill>
            </a:endParaRPr>
          </a:p>
          <a:p>
            <a:pPr marL="1143000" indent="-1143000" algn="l">
              <a:buFont typeface="Arial" panose="020B0604020202020204" pitchFamily="34" charset="0"/>
              <a:buChar char="•"/>
            </a:pPr>
            <a:r>
              <a:rPr lang="da-DK" sz="8000" dirty="0">
                <a:solidFill>
                  <a:schemeClr val="tx1"/>
                </a:solidFill>
              </a:rPr>
              <a:t>Pia Stiller, GLF, vil gerne deltage</a:t>
            </a:r>
          </a:p>
          <a:p>
            <a:pPr marL="1143000" indent="-1143000" algn="l">
              <a:buFont typeface="Arial" panose="020B0604020202020204" pitchFamily="34" charset="0"/>
              <a:buChar char="•"/>
            </a:pPr>
            <a:endParaRPr lang="da-DK" sz="8000" dirty="0">
              <a:solidFill>
                <a:schemeClr val="tx1"/>
              </a:solidFill>
            </a:endParaRPr>
          </a:p>
          <a:p>
            <a:pPr marL="1143000" indent="-1143000" algn="l">
              <a:buFont typeface="Arial" panose="020B0604020202020204" pitchFamily="34" charset="0"/>
              <a:buChar char="•"/>
            </a:pPr>
            <a:r>
              <a:rPr lang="da-DK" sz="8000" dirty="0">
                <a:solidFill>
                  <a:schemeClr val="tx1"/>
                </a:solidFill>
              </a:rPr>
              <a:t>Lene Jensen, FKT, vil gerne deltage</a:t>
            </a:r>
          </a:p>
          <a:p>
            <a:pPr marL="1143000" indent="-1143000" algn="l">
              <a:buFont typeface="Arial" panose="020B0604020202020204" pitchFamily="34" charset="0"/>
              <a:buChar char="•"/>
            </a:pPr>
            <a:endParaRPr lang="da-DK" sz="8000" dirty="0">
              <a:solidFill>
                <a:schemeClr val="tx1"/>
              </a:solidFill>
            </a:endParaRPr>
          </a:p>
          <a:p>
            <a:pPr marL="1143000" indent="-1143000" algn="l">
              <a:buFont typeface="Arial" panose="020B0604020202020204" pitchFamily="34" charset="0"/>
              <a:buChar char="•"/>
            </a:pPr>
            <a:r>
              <a:rPr lang="da-DK" sz="8000" dirty="0">
                <a:solidFill>
                  <a:schemeClr val="tx1"/>
                </a:solidFill>
              </a:rPr>
              <a:t>JAF, Aalborg og FKSJ peger på, at DFF kunne spørge Thibaut i FKT Viborg.</a:t>
            </a:r>
          </a:p>
          <a:p>
            <a:pPr marL="1143000" indent="-1143000" algn="l">
              <a:buFont typeface="Arial" panose="020B0604020202020204" pitchFamily="34" charset="0"/>
              <a:buChar char="•"/>
            </a:pPr>
            <a:endParaRPr lang="da-DK" sz="8000" dirty="0">
              <a:solidFill>
                <a:schemeClr val="tx1"/>
              </a:solidFill>
            </a:endParaRPr>
          </a:p>
          <a:p>
            <a:pPr marL="1143000" indent="-1143000" algn="l">
              <a:buFont typeface="Arial" panose="020B0604020202020204" pitchFamily="34" charset="0"/>
              <a:buChar char="•"/>
            </a:pPr>
            <a:r>
              <a:rPr lang="da-DK" sz="8000" dirty="0">
                <a:solidFill>
                  <a:schemeClr val="tx1"/>
                </a:solidFill>
              </a:rPr>
              <a:t>Aalborg vil tage det op på kommende bestyrelsesmøde og svare om 1 uge (ej svaret).</a:t>
            </a:r>
          </a:p>
          <a:p>
            <a:pPr algn="l"/>
            <a:endParaRPr lang="da-DK" sz="8000" b="1" dirty="0">
              <a:solidFill>
                <a:schemeClr val="tx1"/>
              </a:solidFill>
            </a:endParaRPr>
          </a:p>
          <a:p>
            <a:pPr algn="l"/>
            <a:endParaRPr lang="da-DK" b="1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0718D4ED-0FA4-4169-AB3C-ABF068082F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0564" y="1474941"/>
            <a:ext cx="364942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01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pic>
        <p:nvPicPr>
          <p:cNvPr id="6" name="Billede 5" descr="DFF-RGB (8)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60648"/>
            <a:ext cx="1619672" cy="71736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ktangel 8"/>
          <p:cNvSpPr/>
          <p:nvPr/>
        </p:nvSpPr>
        <p:spPr>
          <a:xfrm>
            <a:off x="308040" y="318031"/>
            <a:ext cx="69282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da-DK" sz="2400" b="1" dirty="0">
                <a:solidFill>
                  <a:schemeClr val="bg1">
                    <a:lumMod val="75000"/>
                  </a:schemeClr>
                </a:solidFill>
              </a:rPr>
              <a:t>Overvejelser ved valg af organisationsstruktur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E9F962A-430A-442C-9E81-B5AADC83E1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8040" y="1296041"/>
            <a:ext cx="4119944" cy="5243927"/>
          </a:xfrm>
        </p:spPr>
        <p:txBody>
          <a:bodyPr anchor="t">
            <a:noAutofit/>
          </a:bodyPr>
          <a:lstStyle/>
          <a:p>
            <a:pPr lvl="0" algn="l">
              <a:spcBef>
                <a:spcPts val="0"/>
              </a:spcBef>
            </a:pPr>
            <a:r>
              <a:rPr lang="da-DK" sz="1600" b="1" i="1" dirty="0"/>
              <a:t>DFF overvejer flg. ved valg af struktur:</a:t>
            </a:r>
            <a:br>
              <a:rPr lang="da-DK" sz="1600" b="1" i="1" dirty="0"/>
            </a:br>
            <a:br>
              <a:rPr lang="da-DK" sz="1400" b="1" dirty="0"/>
            </a:br>
            <a:r>
              <a:rPr lang="da-DK" sz="1600" b="1" dirty="0">
                <a:solidFill>
                  <a:srgbClr val="FF0000"/>
                </a:solidFill>
              </a:rPr>
              <a:t>1. </a:t>
            </a:r>
            <a:r>
              <a:rPr lang="da-DK" sz="1600" b="1" dirty="0">
                <a:solidFill>
                  <a:srgbClr val="FF0000"/>
                </a:solidFill>
                <a:latin typeface="Calibri" panose="020F0502020204030204" pitchFamily="34" charset="0"/>
              </a:rPr>
              <a:t>Idégrundlag – vision – mål/strategier – </a:t>
            </a:r>
            <a:r>
              <a:rPr lang="da-DK" sz="1600" b="1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</a:rPr>
              <a:t>værdier. </a:t>
            </a:r>
            <a:br>
              <a:rPr lang="da-DK" sz="1600" b="1" dirty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da-DK" sz="1600" b="1" dirty="0">
                <a:solidFill>
                  <a:srgbClr val="FF0000"/>
                </a:solidFill>
                <a:latin typeface="Calibri" panose="020F0502020204030204" pitchFamily="34" charset="0"/>
              </a:rPr>
              <a:t>2. SOL (”strategi” – ”organisation” – ”ledere”) frem for LOS.</a:t>
            </a:r>
            <a:br>
              <a:rPr lang="da-DK" sz="1600" b="1" dirty="0">
                <a:solidFill>
                  <a:srgbClr val="FF0000"/>
                </a:solidFill>
                <a:latin typeface="Calibri" panose="020F0502020204030204" pitchFamily="34" charset="0"/>
              </a:rPr>
            </a:br>
            <a:br>
              <a:rPr lang="da-DK" sz="1600" b="1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da-DK" sz="1600" b="1" dirty="0">
                <a:solidFill>
                  <a:srgbClr val="00B050"/>
                </a:solidFill>
                <a:highlight>
                  <a:srgbClr val="FFFF00"/>
                </a:highlight>
                <a:latin typeface="Calibri" panose="020F0502020204030204" pitchFamily="34" charset="0"/>
              </a:rPr>
              <a:t>3. Kerneopgaver.</a:t>
            </a:r>
            <a:br>
              <a:rPr lang="da-DK" sz="1600" b="1" dirty="0">
                <a:solidFill>
                  <a:srgbClr val="00B050"/>
                </a:solidFill>
                <a:highlight>
                  <a:srgbClr val="FFFF00"/>
                </a:highlight>
                <a:latin typeface="Calibri" panose="020F0502020204030204" pitchFamily="34" charset="0"/>
              </a:rPr>
            </a:br>
            <a:r>
              <a:rPr lang="da-DK" sz="1600" b="1" dirty="0">
                <a:solidFill>
                  <a:srgbClr val="00B050"/>
                </a:solidFill>
                <a:highlight>
                  <a:srgbClr val="FFFF00"/>
                </a:highlight>
                <a:latin typeface="Calibri" panose="020F0502020204030204" pitchFamily="34" charset="0"/>
              </a:rPr>
              <a:t>4. Hvilke opgaver skal varetages af forbundet?</a:t>
            </a:r>
            <a:br>
              <a:rPr lang="da-DK" sz="1600" b="1" dirty="0">
                <a:solidFill>
                  <a:srgbClr val="00B050"/>
                </a:solidFill>
                <a:highlight>
                  <a:srgbClr val="FFFF00"/>
                </a:highlight>
                <a:latin typeface="Calibri" panose="020F0502020204030204" pitchFamily="34" charset="0"/>
              </a:rPr>
            </a:br>
            <a:br>
              <a:rPr lang="da-DK" sz="1600" b="1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da-DK" sz="16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5. Interessenter - interne og eksterne.</a:t>
            </a:r>
            <a:br>
              <a:rPr lang="da-DK" sz="16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</a:br>
            <a:br>
              <a:rPr lang="da-DK" sz="16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da-DK" sz="1600" b="1" dirty="0">
                <a:solidFill>
                  <a:srgbClr val="7030A0"/>
                </a:solidFill>
                <a:latin typeface="Calibri" panose="020F0502020204030204" pitchFamily="34" charset="0"/>
              </a:rPr>
              <a:t>6. Skelne mellem DRIFT og UDVIKLING.</a:t>
            </a:r>
            <a:br>
              <a:rPr lang="da-DK" sz="1600" b="1" dirty="0">
                <a:solidFill>
                  <a:srgbClr val="7030A0"/>
                </a:solidFill>
                <a:latin typeface="Calibri" panose="020F0502020204030204" pitchFamily="34" charset="0"/>
              </a:rPr>
            </a:br>
            <a:br>
              <a:rPr lang="da-DK" sz="1600" b="1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da-DK" sz="1600" b="1" dirty="0">
                <a:solidFill>
                  <a:srgbClr val="7030A0"/>
                </a:solidFill>
                <a:latin typeface="Calibri" panose="020F0502020204030204" pitchFamily="34" charset="0"/>
              </a:rPr>
              <a:t>7. Skelne mellem politisk niveau, fagligt niveau og udførende niveau.</a:t>
            </a:r>
            <a:br>
              <a:rPr lang="da-DK" sz="1600" b="1" dirty="0">
                <a:solidFill>
                  <a:srgbClr val="7030A0"/>
                </a:solidFill>
                <a:latin typeface="Calibri" panose="020F0502020204030204" pitchFamily="34" charset="0"/>
              </a:rPr>
            </a:br>
            <a:br>
              <a:rPr lang="da-DK" sz="1600" b="1" dirty="0">
                <a:solidFill>
                  <a:srgbClr val="7030A0"/>
                </a:solidFill>
                <a:latin typeface="Calibri" panose="020F0502020204030204" pitchFamily="34" charset="0"/>
              </a:rPr>
            </a:br>
            <a:r>
              <a:rPr lang="da-DK" sz="1600" b="1" dirty="0">
                <a:solidFill>
                  <a:srgbClr val="00B0F0"/>
                </a:solidFill>
                <a:latin typeface="Calibri" panose="020F0502020204030204" pitchFamily="34" charset="0"/>
              </a:rPr>
              <a:t>8. Skelne mellem fokus på </a:t>
            </a:r>
            <a:br>
              <a:rPr lang="da-DK" sz="1600" b="1" dirty="0">
                <a:solidFill>
                  <a:srgbClr val="00B0F0"/>
                </a:solidFill>
                <a:latin typeface="Calibri" panose="020F0502020204030204" pitchFamily="34" charset="0"/>
              </a:rPr>
            </a:br>
            <a:r>
              <a:rPr lang="da-DK" sz="1400" b="1" dirty="0">
                <a:solidFill>
                  <a:srgbClr val="00B0F0"/>
                </a:solidFill>
                <a:latin typeface="Calibri" panose="020F0502020204030204" pitchFamily="34" charset="0"/>
              </a:rPr>
              <a:t>- målgrupper/interessenter  (ex ungdom og elite)</a:t>
            </a:r>
            <a:br>
              <a:rPr lang="da-DK" sz="1400" b="1" dirty="0">
                <a:solidFill>
                  <a:srgbClr val="00B0F0"/>
                </a:solidFill>
                <a:latin typeface="Calibri" panose="020F0502020204030204" pitchFamily="34" charset="0"/>
              </a:rPr>
            </a:br>
            <a:r>
              <a:rPr lang="da-DK" sz="1400" b="1" dirty="0">
                <a:solidFill>
                  <a:srgbClr val="00B0F0"/>
                </a:solidFill>
                <a:latin typeface="Calibri" panose="020F0502020204030204" pitchFamily="34" charset="0"/>
              </a:rPr>
              <a:t>- faglighed/tema (ex uddannelse og talentudvikling)</a:t>
            </a:r>
            <a:br>
              <a:rPr lang="da-DK" sz="1400" b="1" dirty="0">
                <a:solidFill>
                  <a:srgbClr val="00B0F0"/>
                </a:solidFill>
                <a:latin typeface="Calibri" panose="020F0502020204030204" pitchFamily="34" charset="0"/>
              </a:rPr>
            </a:br>
            <a:r>
              <a:rPr lang="da-DK" sz="1400" b="1" dirty="0">
                <a:solidFill>
                  <a:srgbClr val="00B0F0"/>
                </a:solidFill>
                <a:latin typeface="Calibri" panose="020F0502020204030204" pitchFamily="34" charset="0"/>
              </a:rPr>
              <a:t>- aktiviteter (ex stævner og DM)</a:t>
            </a:r>
            <a:br>
              <a:rPr lang="da-DK" sz="1400" b="1" dirty="0">
                <a:solidFill>
                  <a:srgbClr val="00B0F0"/>
                </a:solidFill>
                <a:latin typeface="Calibri" panose="020F0502020204030204" pitchFamily="34" charset="0"/>
              </a:rPr>
            </a:br>
            <a:br>
              <a:rPr lang="da-DK" sz="14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da-DK" sz="1600" dirty="0"/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A975E215-EC6D-473E-BE7E-A3284154E65E}"/>
              </a:ext>
            </a:extLst>
          </p:cNvPr>
          <p:cNvSpPr txBox="1">
            <a:spLocks/>
          </p:cNvSpPr>
          <p:nvPr/>
        </p:nvSpPr>
        <p:spPr>
          <a:xfrm>
            <a:off x="4572000" y="1385392"/>
            <a:ext cx="4119944" cy="52439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br>
              <a:rPr lang="da-DK" sz="1400" b="1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br>
              <a:rPr lang="da-DK" sz="14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da-DK" sz="1600" b="1" dirty="0">
                <a:solidFill>
                  <a:srgbClr val="00B0F0"/>
                </a:solidFill>
                <a:latin typeface="Calibri" panose="020F0502020204030204" pitchFamily="34" charset="0"/>
              </a:rPr>
              <a:t>9. Skelne mellem </a:t>
            </a:r>
            <a:br>
              <a:rPr lang="da-DK" sz="1600" b="1" dirty="0">
                <a:solidFill>
                  <a:srgbClr val="00B0F0"/>
                </a:solidFill>
                <a:latin typeface="Calibri" panose="020F0502020204030204" pitchFamily="34" charset="0"/>
              </a:rPr>
            </a:br>
            <a:r>
              <a:rPr lang="da-DK" sz="1400" b="1" dirty="0">
                <a:solidFill>
                  <a:srgbClr val="00B0F0"/>
                </a:solidFill>
                <a:latin typeface="Calibri" panose="020F0502020204030204" pitchFamily="34" charset="0"/>
              </a:rPr>
              <a:t>- Faste udvalg (stående udvalg) </a:t>
            </a:r>
            <a:br>
              <a:rPr lang="da-DK" sz="1400" b="1" dirty="0">
                <a:solidFill>
                  <a:srgbClr val="00B0F0"/>
                </a:solidFill>
                <a:latin typeface="Calibri" panose="020F0502020204030204" pitchFamily="34" charset="0"/>
              </a:rPr>
            </a:br>
            <a:r>
              <a:rPr lang="da-DK" sz="1400" b="1" dirty="0">
                <a:solidFill>
                  <a:srgbClr val="00B0F0"/>
                </a:solidFill>
                <a:latin typeface="Calibri" panose="020F0502020204030204" pitchFamily="34" charset="0"/>
              </a:rPr>
              <a:t>- Ad hoc udvalg (projektgrupper og arbejdsgrupper)</a:t>
            </a:r>
            <a:br>
              <a:rPr lang="da-DK" sz="1400" b="1" dirty="0">
                <a:solidFill>
                  <a:srgbClr val="00B0F0"/>
                </a:solidFill>
                <a:latin typeface="Calibri" panose="020F0502020204030204" pitchFamily="34" charset="0"/>
              </a:rPr>
            </a:br>
            <a:endParaRPr lang="da-DK" sz="1400" b="1" dirty="0">
              <a:solidFill>
                <a:srgbClr val="00B0F0"/>
              </a:solidFill>
              <a:latin typeface="Calibri" panose="020F0502020204030204" pitchFamily="34" charset="0"/>
            </a:endParaRPr>
          </a:p>
          <a:p>
            <a:pPr algn="l">
              <a:spcBef>
                <a:spcPts val="0"/>
              </a:spcBef>
            </a:pPr>
            <a:r>
              <a:rPr lang="da-DK" sz="1600" b="1" dirty="0">
                <a:solidFill>
                  <a:srgbClr val="FFC000"/>
                </a:solidFill>
                <a:highlight>
                  <a:srgbClr val="FFFF00"/>
                </a:highlight>
                <a:latin typeface="Calibri" panose="020F0502020204030204" pitchFamily="34" charset="0"/>
              </a:rPr>
              <a:t>10. Principper for politisk valg på årsmøde til bestyrelse (direkte valg vs. indirekte valg via andre formandskaber).</a:t>
            </a:r>
            <a:br>
              <a:rPr lang="da-DK" sz="1600" b="1" dirty="0">
                <a:solidFill>
                  <a:srgbClr val="FFC000"/>
                </a:solidFill>
                <a:latin typeface="Calibri" panose="020F0502020204030204" pitchFamily="34" charset="0"/>
              </a:rPr>
            </a:br>
            <a:endParaRPr lang="da-DK" sz="1600" b="1" dirty="0">
              <a:solidFill>
                <a:srgbClr val="FFC000"/>
              </a:solidFill>
              <a:latin typeface="Calibri" panose="020F0502020204030204" pitchFamily="34" charset="0"/>
            </a:endParaRPr>
          </a:p>
          <a:p>
            <a:pPr algn="l">
              <a:spcBef>
                <a:spcPts val="0"/>
              </a:spcBef>
            </a:pPr>
            <a:r>
              <a:rPr lang="da-DK" sz="1600" b="1" dirty="0">
                <a:solidFill>
                  <a:srgbClr val="FFC000"/>
                </a:solidFill>
                <a:highlight>
                  <a:srgbClr val="FFFF00"/>
                </a:highlight>
                <a:latin typeface="Calibri" panose="020F0502020204030204" pitchFamily="34" charset="0"/>
              </a:rPr>
              <a:t>11. Principper for valg og/eller udpegning til valg.</a:t>
            </a:r>
            <a:br>
              <a:rPr lang="da-DK" sz="1600" b="1" dirty="0">
                <a:solidFill>
                  <a:srgbClr val="FFC000"/>
                </a:solidFill>
                <a:highlight>
                  <a:srgbClr val="FFFF00"/>
                </a:highlight>
                <a:latin typeface="Calibri" panose="020F0502020204030204" pitchFamily="34" charset="0"/>
              </a:rPr>
            </a:br>
            <a:br>
              <a:rPr lang="da-DK" sz="16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da-DK" sz="16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12. Kommissorium og forretningsorden for bestyrelse og alle udvalg  (årshjul).</a:t>
            </a:r>
            <a:br>
              <a:rPr lang="da-DK" sz="16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</a:br>
            <a:endParaRPr lang="da-DK" sz="16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l">
              <a:spcBef>
                <a:spcPts val="0"/>
              </a:spcBef>
            </a:pPr>
            <a:r>
              <a:rPr lang="da-DK" sz="16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13. Vedtægter og regler som konsekvens af bl.a. ovenstående.</a:t>
            </a:r>
            <a:br>
              <a:rPr lang="da-DK" sz="16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</a:br>
            <a:endParaRPr lang="da-DK" sz="16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l">
              <a:spcBef>
                <a:spcPts val="0"/>
              </a:spcBef>
            </a:pPr>
            <a:r>
              <a:rPr lang="da-DK" sz="16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14. Frivillighedsstrategi (Spor 3, Indsats 2 – 2019-21</a:t>
            </a:r>
            <a:r>
              <a:rPr lang="da-DK" sz="14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)</a:t>
            </a:r>
            <a:br>
              <a:rPr lang="da-DK" sz="14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</a:br>
            <a:br>
              <a:rPr lang="da-DK" sz="16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2321694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pic>
        <p:nvPicPr>
          <p:cNvPr id="6" name="Billede 5" descr="DFF-RGB (8)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60648"/>
            <a:ext cx="1619672" cy="71736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ktangel 8"/>
          <p:cNvSpPr/>
          <p:nvPr/>
        </p:nvSpPr>
        <p:spPr>
          <a:xfrm>
            <a:off x="308040" y="318031"/>
            <a:ext cx="69282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da-DK" sz="2400" b="1" dirty="0">
                <a:solidFill>
                  <a:schemeClr val="bg1">
                    <a:lumMod val="75000"/>
                  </a:schemeClr>
                </a:solidFill>
              </a:rPr>
              <a:t>Overvejelser ved valg af organisationsstruktur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E9F962A-430A-442C-9E81-B5AADC83E1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3135" y="1700808"/>
            <a:ext cx="8691944" cy="4466927"/>
          </a:xfrm>
        </p:spPr>
        <p:txBody>
          <a:bodyPr anchor="t">
            <a:normAutofit fontScale="90000"/>
          </a:bodyPr>
          <a:lstStyle/>
          <a:p>
            <a:pPr algn="l"/>
            <a:r>
              <a:rPr lang="da-DK" sz="3600" b="1" dirty="0">
                <a:latin typeface="Calibri" panose="020F0502020204030204" pitchFamily="34" charset="0"/>
              </a:rPr>
              <a:t>Vision:</a:t>
            </a:r>
            <a:r>
              <a:rPr lang="da-DK" b="1" dirty="0">
                <a:latin typeface="Calibri" panose="020F0502020204030204" pitchFamily="34" charset="0"/>
              </a:rPr>
              <a:t> </a:t>
            </a:r>
            <a:r>
              <a:rPr lang="da-DK" sz="2200" dirty="0"/>
              <a:t>Vi vil være et professionelt, olympisk forbund – der handler innovativt og har fokus på det gode fægtemiljø for alle </a:t>
            </a:r>
            <a:r>
              <a:rPr lang="da-DK" sz="2200" b="1" dirty="0"/>
              <a:t>(</a:t>
            </a:r>
            <a:r>
              <a:rPr lang="da-DK" sz="2200" i="1" dirty="0"/>
              <a:t>DFF's bestyrelse i januar 2014).</a:t>
            </a:r>
            <a:br>
              <a:rPr lang="da-DK" dirty="0"/>
            </a:br>
            <a:br>
              <a:rPr lang="da-DK" dirty="0"/>
            </a:br>
            <a:r>
              <a:rPr lang="da-DK" sz="3600" b="1" dirty="0"/>
              <a:t>Mål og strategier</a:t>
            </a:r>
            <a:r>
              <a:rPr lang="da-DK" sz="3600" dirty="0"/>
              <a:t>: </a:t>
            </a:r>
            <a:r>
              <a:rPr lang="da-DK" sz="2200" dirty="0"/>
              <a:t>DFF-DIF-strategiaftale 2018-2021 </a:t>
            </a:r>
            <a:r>
              <a:rPr lang="da-DK" sz="2200" dirty="0">
                <a:hlinkClick r:id="rId4"/>
              </a:rPr>
              <a:t>(minibog)</a:t>
            </a:r>
            <a:br>
              <a:rPr lang="da-DK" b="1" dirty="0">
                <a:solidFill>
                  <a:schemeClr val="tx2"/>
                </a:solidFill>
                <a:latin typeface="Calibri" panose="020F0502020204030204" pitchFamily="34" charset="0"/>
                <a:hlinkClick r:id="rId4"/>
              </a:rPr>
            </a:br>
            <a:br>
              <a:rPr lang="da-DK" b="1" dirty="0">
                <a:solidFill>
                  <a:schemeClr val="tx2"/>
                </a:solidFill>
                <a:latin typeface="Calibri" panose="020F0502020204030204" pitchFamily="34" charset="0"/>
              </a:rPr>
            </a:br>
            <a:r>
              <a:rPr lang="da-DK" sz="3600" b="1" dirty="0">
                <a:solidFill>
                  <a:schemeClr val="tx2"/>
                </a:solidFill>
                <a:latin typeface="Calibri" panose="020F0502020204030204" pitchFamily="34" charset="0"/>
              </a:rPr>
              <a:t>Værdier:</a:t>
            </a:r>
            <a:r>
              <a:rPr lang="da-DK" b="1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da-DK" sz="2200" b="1" dirty="0" err="1">
                <a:solidFill>
                  <a:schemeClr val="tx2"/>
                </a:solidFill>
                <a:latin typeface="Calibri" panose="020F0502020204030204" pitchFamily="34" charset="0"/>
              </a:rPr>
              <a:t>F.x</a:t>
            </a:r>
            <a:r>
              <a:rPr lang="da-DK" sz="2200" b="1" dirty="0">
                <a:solidFill>
                  <a:schemeClr val="tx2"/>
                </a:solidFill>
                <a:latin typeface="Calibri" panose="020F0502020204030204" pitchFamily="34" charset="0"/>
              </a:rPr>
              <a:t>. demokrati, magt og indflydelse, transparenthed, diversitet, osv.</a:t>
            </a:r>
            <a:br>
              <a:rPr lang="da-DK" sz="2200" b="1" dirty="0">
                <a:solidFill>
                  <a:schemeClr val="tx2"/>
                </a:solidFill>
                <a:latin typeface="Calibri" panose="020F0502020204030204" pitchFamily="34" charset="0"/>
              </a:rPr>
            </a:br>
            <a:br>
              <a:rPr lang="da-DK" sz="2200" b="1" i="1" dirty="0">
                <a:solidFill>
                  <a:schemeClr val="tx2"/>
                </a:solidFill>
                <a:latin typeface="Calibri" panose="020F0502020204030204" pitchFamily="34" charset="0"/>
              </a:rPr>
            </a:br>
            <a:r>
              <a:rPr lang="da-DK" sz="3100" b="1" i="1" dirty="0">
                <a:solidFill>
                  <a:schemeClr val="tx2"/>
                </a:solidFill>
                <a:latin typeface="Calibri" panose="020F0502020204030204" pitchFamily="34" charset="0"/>
              </a:rPr>
              <a:t>Hvilke værdier er vigtige for jer klubber i forhold til organisationen?</a:t>
            </a:r>
            <a:br>
              <a:rPr lang="da-DK" sz="3100" b="1" dirty="0">
                <a:solidFill>
                  <a:schemeClr val="tx2"/>
                </a:solidFill>
                <a:latin typeface="Calibri" panose="020F0502020204030204" pitchFamily="34" charset="0"/>
              </a:rPr>
            </a:br>
            <a:endParaRPr lang="da-DK" sz="3100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D8402F2D-CFB6-4971-858D-3364C72274C4}"/>
              </a:ext>
            </a:extLst>
          </p:cNvPr>
          <p:cNvSpPr/>
          <p:nvPr/>
        </p:nvSpPr>
        <p:spPr>
          <a:xfrm>
            <a:off x="197669" y="1221445"/>
            <a:ext cx="87861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b="1" u="sng" dirty="0">
                <a:solidFill>
                  <a:srgbClr val="FF0000"/>
                </a:solidFill>
              </a:rPr>
              <a:t>Vedr. pkt. 1-2: </a:t>
            </a:r>
            <a:r>
              <a:rPr lang="da-DK" b="1" dirty="0">
                <a:solidFill>
                  <a:srgbClr val="FF0000"/>
                </a:solidFill>
                <a:latin typeface="Calibri" panose="020F0502020204030204" pitchFamily="34" charset="0"/>
              </a:rPr>
              <a:t>Idégrundlag – vision – mål/strategier – værdier – SOL fremfor LOS.</a:t>
            </a:r>
            <a:endParaRPr lang="da-DK" b="1" u="sng" dirty="0"/>
          </a:p>
        </p:txBody>
      </p:sp>
    </p:spTree>
    <p:extLst>
      <p:ext uri="{BB962C8B-B14F-4D97-AF65-F5344CB8AC3E}">
        <p14:creationId xmlns:p14="http://schemas.microsoft.com/office/powerpoint/2010/main" val="2015790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pic>
        <p:nvPicPr>
          <p:cNvPr id="6" name="Billede 5" descr="DFF-RGB (8)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60648"/>
            <a:ext cx="1619672" cy="71736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ktangel 8"/>
          <p:cNvSpPr/>
          <p:nvPr/>
        </p:nvSpPr>
        <p:spPr>
          <a:xfrm>
            <a:off x="308040" y="318031"/>
            <a:ext cx="69282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da-DK" sz="2400" b="1" dirty="0">
                <a:solidFill>
                  <a:schemeClr val="bg1">
                    <a:lumMod val="75000"/>
                  </a:schemeClr>
                </a:solidFill>
              </a:rPr>
              <a:t>Overvejelser ved valg af organisationsstruktur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E9F962A-430A-442C-9E81-B5AADC83E1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3135" y="1124744"/>
            <a:ext cx="8691944" cy="4871693"/>
          </a:xfrm>
        </p:spPr>
        <p:txBody>
          <a:bodyPr anchor="t">
            <a:normAutofit/>
          </a:bodyPr>
          <a:lstStyle/>
          <a:p>
            <a:pPr algn="l"/>
            <a:r>
              <a:rPr lang="da-DK" sz="1400" b="1" i="1" dirty="0">
                <a:solidFill>
                  <a:schemeClr val="tx2"/>
                </a:solidFill>
                <a:latin typeface="Calibri" panose="020F0502020204030204" pitchFamily="34" charset="0"/>
              </a:rPr>
              <a:t>Hvilke værdier er vigtige for jer klubber i forhold til organisationen?</a:t>
            </a:r>
            <a:br>
              <a:rPr lang="da-DK" sz="3100" b="1" i="1" dirty="0">
                <a:solidFill>
                  <a:schemeClr val="tx2"/>
                </a:solidFill>
                <a:latin typeface="Calibri" panose="020F0502020204030204" pitchFamily="34" charset="0"/>
              </a:rPr>
            </a:br>
            <a:br>
              <a:rPr lang="da-DK" sz="3100" b="1" i="1" dirty="0">
                <a:solidFill>
                  <a:schemeClr val="tx2"/>
                </a:solidFill>
                <a:latin typeface="Calibri" panose="020F0502020204030204" pitchFamily="34" charset="0"/>
              </a:rPr>
            </a:br>
            <a:br>
              <a:rPr lang="da-DK" sz="3100" b="1" dirty="0">
                <a:solidFill>
                  <a:schemeClr val="tx2"/>
                </a:solidFill>
                <a:latin typeface="Calibri" panose="020F0502020204030204" pitchFamily="34" charset="0"/>
              </a:rPr>
            </a:br>
            <a:endParaRPr lang="da-DK" sz="3100" dirty="0"/>
          </a:p>
        </p:txBody>
      </p:sp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024BEF92-1C03-457F-BB33-9982E280D1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303556"/>
              </p:ext>
            </p:extLst>
          </p:nvPr>
        </p:nvGraphicFramePr>
        <p:xfrm>
          <a:off x="35497" y="1442299"/>
          <a:ext cx="9073008" cy="541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78352096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05745238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64280938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38196415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56403413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42302021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6828816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Aalborg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JAF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FKSJ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FAD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GLF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HFK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FKT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0641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900" dirty="0"/>
                        <a:t>Demokratiet – at klubberne har magt og indflydelse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900" dirty="0"/>
                        <a:t>Klubindflydelse uanset klubstørrelse (stemmevægt)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900" dirty="0"/>
                        <a:t>Demokrati – man skal vide på forhånd, hvem der stiller op og hvem, man kan stemme på – som ved folketingsvalg (ndf. transparens)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645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a-DK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900" dirty="0"/>
                        <a:t>Transparens</a:t>
                      </a:r>
                    </a:p>
                    <a:p>
                      <a:r>
                        <a:rPr lang="da-DK" sz="900" dirty="0"/>
                        <a:t>- Fx at opgaver og roller er klare </a:t>
                      </a:r>
                    </a:p>
                    <a:p>
                      <a:endParaRPr lang="da-DK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/>
                        <a:t>Diversitet – ligeværdighed for store som små klubber (repræsentativt?)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900" dirty="0"/>
                        <a:t>Transparens – ovf.</a:t>
                      </a:r>
                    </a:p>
                    <a:p>
                      <a:r>
                        <a:rPr lang="da-DK" sz="900" dirty="0"/>
                        <a:t>(vide hvem der opstiller)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5645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a-DK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900" dirty="0"/>
                        <a:t>At opgaver bliver løftet og løst godt, kan veje tungere end demokratisk indflydelse.  Fx gennem udpegede frem for valgte personer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900" dirty="0"/>
                        <a:t>At opgaver bliver løftet og løst godt, kan veje tungere end demokratisk indflydelse.  Fx gennem udpegede frem for valgte personer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900" dirty="0"/>
                        <a:t>Professionalisme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30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a-DK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900" dirty="0"/>
                        <a:t>Neutralitet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900" dirty="0"/>
                        <a:t>Objektivitet og neutralitet – man er der for at løse  fælles nationale mål, ikke for egne agendaer.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642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a-DK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900" dirty="0"/>
                        <a:t>Det er en frivillig organisation – grænser for opgaveløft (kvantitativt og kvalitativt) i fht. forventninger.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223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a-DK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/>
                        <a:t>Åben dialog</a:t>
                      </a:r>
                    </a:p>
                    <a:p>
                      <a:endParaRPr lang="da-DK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900" dirty="0"/>
                        <a:t>Lydhørhed og respekt (tolerance)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4038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a-DK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/>
                        <a:t>Innovation</a:t>
                      </a:r>
                    </a:p>
                    <a:p>
                      <a:endParaRPr lang="da-DK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0351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8351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pic>
        <p:nvPicPr>
          <p:cNvPr id="6" name="Billede 5" descr="DFF-RGB (8)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60648"/>
            <a:ext cx="1619672" cy="71736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ktangel 8"/>
          <p:cNvSpPr/>
          <p:nvPr/>
        </p:nvSpPr>
        <p:spPr>
          <a:xfrm>
            <a:off x="308040" y="318031"/>
            <a:ext cx="55633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da-DK" sz="3200" b="1" dirty="0">
                <a:solidFill>
                  <a:schemeClr val="bg1">
                    <a:lumMod val="65000"/>
                  </a:schemeClr>
                </a:solidFill>
              </a:rPr>
              <a:t>Fremtidens opgaveløsning i DFF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A74BE76-EB14-4231-85C7-DB0ACD692B76}"/>
              </a:ext>
            </a:extLst>
          </p:cNvPr>
          <p:cNvSpPr txBox="1"/>
          <p:nvPr/>
        </p:nvSpPr>
        <p:spPr>
          <a:xfrm>
            <a:off x="5669868" y="354532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Stævner – plan og adm.</a:t>
            </a:r>
            <a:endParaRPr lang="da-DK" dirty="0"/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65A69EFD-28B2-405B-8EFF-28838020029B}"/>
              </a:ext>
            </a:extLst>
          </p:cNvPr>
          <p:cNvSpPr txBox="1"/>
          <p:nvPr/>
        </p:nvSpPr>
        <p:spPr>
          <a:xfrm>
            <a:off x="5369959" y="4195025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Stævnemateriel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90EC3C12-B137-4F41-8C42-FD8670A9080D}"/>
              </a:ext>
            </a:extLst>
          </p:cNvPr>
          <p:cNvSpPr txBox="1"/>
          <p:nvPr/>
        </p:nvSpPr>
        <p:spPr>
          <a:xfrm>
            <a:off x="239841" y="263735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Elite og landshold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9E83526B-E4E2-4A77-9AAD-70B63D4EE600}"/>
              </a:ext>
            </a:extLst>
          </p:cNvPr>
          <p:cNvSpPr txBox="1"/>
          <p:nvPr/>
        </p:nvSpPr>
        <p:spPr>
          <a:xfrm>
            <a:off x="317871" y="4675958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Klubstarter - hjælp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15686D3-AA30-4807-B08C-A8BF91B61395}"/>
              </a:ext>
            </a:extLst>
          </p:cNvPr>
          <p:cNvSpPr txBox="1"/>
          <p:nvPr/>
        </p:nvSpPr>
        <p:spPr>
          <a:xfrm>
            <a:off x="5609780" y="2296939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Rådgivning</a:t>
            </a:r>
            <a:endParaRPr lang="da-DK" dirty="0"/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D2C4B6A9-AAE1-472F-BD06-FAFF426139D1}"/>
              </a:ext>
            </a:extLst>
          </p:cNvPr>
          <p:cNvSpPr txBox="1"/>
          <p:nvPr/>
        </p:nvSpPr>
        <p:spPr>
          <a:xfrm>
            <a:off x="2861728" y="48067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Ranglister – adm. af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A7809F05-BBA8-45B8-BF0F-92EA977A0F0D}"/>
              </a:ext>
            </a:extLst>
          </p:cNvPr>
          <p:cNvSpPr txBox="1"/>
          <p:nvPr/>
        </p:nvSpPr>
        <p:spPr>
          <a:xfrm>
            <a:off x="2641864" y="5510600"/>
            <a:ext cx="2774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Repræsentation DIF og TD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F9F732FB-BAE1-44BB-AF03-90B70221A68E}"/>
              </a:ext>
            </a:extLst>
          </p:cNvPr>
          <p:cNvSpPr txBox="1"/>
          <p:nvPr/>
        </p:nvSpPr>
        <p:spPr>
          <a:xfrm>
            <a:off x="5501025" y="478240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Talentudvikling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004A73F6-AF4E-454B-864A-158AA65C0522}"/>
              </a:ext>
            </a:extLst>
          </p:cNvPr>
          <p:cNvSpPr txBox="1"/>
          <p:nvPr/>
        </p:nvSpPr>
        <p:spPr>
          <a:xfrm>
            <a:off x="5767803" y="5636428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Træneruddannelse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45B8E053-3666-435A-9695-6D65F0CCC5B7}"/>
              </a:ext>
            </a:extLst>
          </p:cNvPr>
          <p:cNvSpPr txBox="1"/>
          <p:nvPr/>
        </p:nvSpPr>
        <p:spPr>
          <a:xfrm>
            <a:off x="255721" y="208354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Dommeruddannelse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0C354EE-0103-4E36-836A-E98B053CA0D6}"/>
              </a:ext>
            </a:extLst>
          </p:cNvPr>
          <p:cNvSpPr txBox="1"/>
          <p:nvPr/>
        </p:nvSpPr>
        <p:spPr>
          <a:xfrm>
            <a:off x="354602" y="53235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Klubudvikling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7EB3B03E-82BB-4757-A36D-46C5BF4FFF0F}"/>
              </a:ext>
            </a:extLst>
          </p:cNvPr>
          <p:cNvSpPr txBox="1"/>
          <p:nvPr/>
        </p:nvSpPr>
        <p:spPr>
          <a:xfrm>
            <a:off x="5569968" y="2882348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Strategier og politikker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6A3C1198-9AA2-448D-A0E2-AA665FDE2236}"/>
              </a:ext>
            </a:extLst>
          </p:cNvPr>
          <p:cNvSpPr txBox="1"/>
          <p:nvPr/>
        </p:nvSpPr>
        <p:spPr>
          <a:xfrm>
            <a:off x="301102" y="4045147"/>
            <a:ext cx="3989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Internationalt arbejde – EFC, FIE, NFU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AE901B3-4173-483E-BC44-4F54A3F7F016}"/>
              </a:ext>
            </a:extLst>
          </p:cNvPr>
          <p:cNvSpPr/>
          <p:nvPr/>
        </p:nvSpPr>
        <p:spPr>
          <a:xfrm>
            <a:off x="3423861" y="1723788"/>
            <a:ext cx="33123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b="1" u="sng" dirty="0"/>
              <a:t>Nuværende opgaver </a:t>
            </a:r>
            <a:r>
              <a:rPr lang="da-DK" b="1" u="sng"/>
              <a:t>(alfabetisk):</a:t>
            </a:r>
            <a:endParaRPr lang="da-DK" b="1" u="sng" dirty="0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360FD9D8-0E9F-4282-9B3C-EF52A473D08F}"/>
              </a:ext>
            </a:extLst>
          </p:cNvPr>
          <p:cNvSpPr/>
          <p:nvPr/>
        </p:nvSpPr>
        <p:spPr>
          <a:xfrm>
            <a:off x="4602586" y="6268417"/>
            <a:ext cx="30115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b="1" u="sng" dirty="0">
                <a:solidFill>
                  <a:srgbClr val="FF0000"/>
                </a:solidFill>
              </a:rPr>
              <a:t>Noget helt nyt/ andet?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526B4697-F877-447E-9B8E-57F8AFF3B9D3}"/>
              </a:ext>
            </a:extLst>
          </p:cNvPr>
          <p:cNvSpPr txBox="1"/>
          <p:nvPr/>
        </p:nvSpPr>
        <p:spPr>
          <a:xfrm>
            <a:off x="2671791" y="2402505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Lejre – fx B&amp;U og </a:t>
            </a:r>
            <a:r>
              <a:rPr lang="da-DK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vet</a:t>
            </a:r>
            <a:r>
              <a:rPr lang="da-DK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A42ECA1D-2D13-48E1-8C43-79EBE5D2144D}"/>
              </a:ext>
            </a:extLst>
          </p:cNvPr>
          <p:cNvSpPr txBox="1"/>
          <p:nvPr/>
        </p:nvSpPr>
        <p:spPr>
          <a:xfrm>
            <a:off x="265596" y="6083751"/>
            <a:ext cx="3869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Kommunikation – www, mails, FB ect.</a:t>
            </a:r>
          </a:p>
        </p:txBody>
      </p:sp>
      <p:sp>
        <p:nvSpPr>
          <p:cNvPr id="33" name="Pil: nedad 32">
            <a:extLst>
              <a:ext uri="{FF2B5EF4-FFF2-40B4-BE49-F238E27FC236}">
                <a16:creationId xmlns:a16="http://schemas.microsoft.com/office/drawing/2014/main" id="{1E6CEF51-9332-422E-B9AF-B0D2C5D7B51F}"/>
              </a:ext>
            </a:extLst>
          </p:cNvPr>
          <p:cNvSpPr/>
          <p:nvPr/>
        </p:nvSpPr>
        <p:spPr>
          <a:xfrm rot="10800000">
            <a:off x="8167350" y="1738229"/>
            <a:ext cx="792088" cy="40544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a-DK" sz="2800" dirty="0"/>
              <a:t>Prioritér 1-8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AF90F321-7C25-45FD-9056-7EE22D23A64C}"/>
              </a:ext>
            </a:extLst>
          </p:cNvPr>
          <p:cNvSpPr txBox="1"/>
          <p:nvPr/>
        </p:nvSpPr>
        <p:spPr>
          <a:xfrm>
            <a:off x="239841" y="333311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HEMA-udvikling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24F975B5-FDEC-471F-9CD3-DF3DE7FC8865}"/>
              </a:ext>
            </a:extLst>
          </p:cNvPr>
          <p:cNvSpPr txBox="1"/>
          <p:nvPr/>
        </p:nvSpPr>
        <p:spPr>
          <a:xfrm>
            <a:off x="2399147" y="3117474"/>
            <a:ext cx="30172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Projekter </a:t>
            </a:r>
            <a:r>
              <a:rPr lang="da-DK" sz="1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–  som fx i strategiaftale</a:t>
            </a:r>
          </a:p>
        </p:txBody>
      </p:sp>
      <p:sp>
        <p:nvSpPr>
          <p:cNvPr id="36" name="Rektangel 35">
            <a:extLst>
              <a:ext uri="{FF2B5EF4-FFF2-40B4-BE49-F238E27FC236}">
                <a16:creationId xmlns:a16="http://schemas.microsoft.com/office/drawing/2014/main" id="{C0FC4E69-F43D-4137-82D4-6BFBA2FFEE92}"/>
              </a:ext>
            </a:extLst>
          </p:cNvPr>
          <p:cNvSpPr/>
          <p:nvPr/>
        </p:nvSpPr>
        <p:spPr>
          <a:xfrm>
            <a:off x="239841" y="1172652"/>
            <a:ext cx="72341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b="1" u="sng" dirty="0">
                <a:solidFill>
                  <a:srgbClr val="00B050"/>
                </a:solidFill>
              </a:rPr>
              <a:t>Vedr. pkt. 3-4: </a:t>
            </a:r>
            <a:r>
              <a:rPr lang="da-DK" b="1" dirty="0">
                <a:solidFill>
                  <a:srgbClr val="00B050"/>
                </a:solidFill>
                <a:latin typeface="Calibri" panose="020F0502020204030204" pitchFamily="34" charset="0"/>
              </a:rPr>
              <a:t>Kerneopgaver - Hvilke opgaver skal varetages af forbundet?</a:t>
            </a:r>
            <a:endParaRPr lang="da-DK" b="1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179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pic>
        <p:nvPicPr>
          <p:cNvPr id="6" name="Billede 5" descr="DFF-RGB (8)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60648"/>
            <a:ext cx="1619672" cy="71736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ktangel 8"/>
          <p:cNvSpPr/>
          <p:nvPr/>
        </p:nvSpPr>
        <p:spPr>
          <a:xfrm>
            <a:off x="308040" y="318031"/>
            <a:ext cx="565635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da-DK" sz="3200" b="1" dirty="0">
                <a:solidFill>
                  <a:schemeClr val="bg1">
                    <a:lumMod val="85000"/>
                  </a:schemeClr>
                </a:solidFill>
              </a:rPr>
              <a:t>Fremtidens opgaveløsning i DFF </a:t>
            </a:r>
          </a:p>
          <a:p>
            <a:pPr marL="342900" indent="-342900"/>
            <a:r>
              <a:rPr lang="da-DK" sz="1600" b="1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</a:rPr>
              <a:t>Kerneopgaver - Hvilke opgaver skal varetages af forbundet?</a:t>
            </a:r>
            <a:endParaRPr lang="da-DK" sz="16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AE901B3-4173-483E-BC44-4F54A3F7F016}"/>
              </a:ext>
            </a:extLst>
          </p:cNvPr>
          <p:cNvSpPr/>
          <p:nvPr/>
        </p:nvSpPr>
        <p:spPr>
          <a:xfrm>
            <a:off x="3423861" y="1723788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da-DK" b="1" u="sng" dirty="0"/>
          </a:p>
        </p:txBody>
      </p:sp>
      <p:sp>
        <p:nvSpPr>
          <p:cNvPr id="36" name="Rektangel 35">
            <a:extLst>
              <a:ext uri="{FF2B5EF4-FFF2-40B4-BE49-F238E27FC236}">
                <a16:creationId xmlns:a16="http://schemas.microsoft.com/office/drawing/2014/main" id="{C0FC4E69-F43D-4137-82D4-6BFBA2FFEE92}"/>
              </a:ext>
            </a:extLst>
          </p:cNvPr>
          <p:cNvSpPr/>
          <p:nvPr/>
        </p:nvSpPr>
        <p:spPr>
          <a:xfrm>
            <a:off x="239841" y="1172652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da-DK" b="1" u="sng" dirty="0">
              <a:solidFill>
                <a:srgbClr val="00B050"/>
              </a:solidFill>
            </a:endParaRPr>
          </a:p>
        </p:txBody>
      </p: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F0652674-C89D-4D9E-9C2B-1AE78E5760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505452"/>
              </p:ext>
            </p:extLst>
          </p:nvPr>
        </p:nvGraphicFramePr>
        <p:xfrm>
          <a:off x="179512" y="1157128"/>
          <a:ext cx="8820472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3445678079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783520966"/>
                    </a:ext>
                  </a:extLst>
                </a:gridCol>
                <a:gridCol w="1219445">
                  <a:extLst>
                    <a:ext uri="{9D8B030D-6E8A-4147-A177-3AD203B41FA5}">
                      <a16:colId xmlns:a16="http://schemas.microsoft.com/office/drawing/2014/main" val="1057452382"/>
                    </a:ext>
                  </a:extLst>
                </a:gridCol>
                <a:gridCol w="1102559">
                  <a:extLst>
                    <a:ext uri="{9D8B030D-6E8A-4147-A177-3AD203B41FA5}">
                      <a16:colId xmlns:a16="http://schemas.microsoft.com/office/drawing/2014/main" val="2064280938"/>
                    </a:ext>
                  </a:extLst>
                </a:gridCol>
                <a:gridCol w="1102559">
                  <a:extLst>
                    <a:ext uri="{9D8B030D-6E8A-4147-A177-3AD203B41FA5}">
                      <a16:colId xmlns:a16="http://schemas.microsoft.com/office/drawing/2014/main" val="1381964156"/>
                    </a:ext>
                  </a:extLst>
                </a:gridCol>
                <a:gridCol w="1102559">
                  <a:extLst>
                    <a:ext uri="{9D8B030D-6E8A-4147-A177-3AD203B41FA5}">
                      <a16:colId xmlns:a16="http://schemas.microsoft.com/office/drawing/2014/main" val="2564034130"/>
                    </a:ext>
                  </a:extLst>
                </a:gridCol>
                <a:gridCol w="1102559">
                  <a:extLst>
                    <a:ext uri="{9D8B030D-6E8A-4147-A177-3AD203B41FA5}">
                      <a16:colId xmlns:a16="http://schemas.microsoft.com/office/drawing/2014/main" val="1423020211"/>
                    </a:ext>
                  </a:extLst>
                </a:gridCol>
                <a:gridCol w="1102559">
                  <a:extLst>
                    <a:ext uri="{9D8B030D-6E8A-4147-A177-3AD203B41FA5}">
                      <a16:colId xmlns:a16="http://schemas.microsoft.com/office/drawing/2014/main" val="36828816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sz="1200" dirty="0">
                          <a:solidFill>
                            <a:schemeClr val="tx1"/>
                          </a:solidFill>
                        </a:rPr>
                        <a:t>Prioritet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Aalborg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JAF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FKSJ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FAD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GLF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HFK</a:t>
                      </a:r>
                    </a:p>
                    <a:p>
                      <a:pPr algn="ctr"/>
                      <a:r>
                        <a:rPr lang="da-DK" sz="1100" dirty="0"/>
                        <a:t>(ikke prioriteret)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FKT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0641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200" b="1" dirty="0"/>
                        <a:t>1.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Talentudvikling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Klubudvikling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Træneruddannelse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Træneruddannelse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Strategier og politikker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Elite og landshold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100" dirty="0"/>
                        <a:t>Strategier og politikker</a:t>
                      </a:r>
                    </a:p>
                    <a:p>
                      <a:endParaRPr lang="da-DK" sz="11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0645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200" b="1" dirty="0"/>
                        <a:t>2.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Lejre – fx B&amp;U og </a:t>
                      </a:r>
                      <a:r>
                        <a:rPr lang="da-DK" sz="1100" dirty="0" err="1"/>
                        <a:t>vet</a:t>
                      </a:r>
                      <a:endParaRPr lang="da-DK" sz="11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Rådgivning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Klubstarter - hjælp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Dommeruddannelse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100" dirty="0"/>
                        <a:t>Repræsentation DIF, TD, FIE, EFC, NFU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Talentudvikling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Elite og landshold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5645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200" b="1" dirty="0"/>
                        <a:t>3.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Træneruddannelse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Træneruddannelse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Elite og landshold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Klubudvikling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Elite og landshold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100" dirty="0"/>
                        <a:t>Lejre – fx B&amp;U og </a:t>
                      </a:r>
                      <a:r>
                        <a:rPr lang="da-DK" sz="1100" dirty="0" err="1"/>
                        <a:t>vet</a:t>
                      </a:r>
                      <a:r>
                        <a:rPr lang="da-DK" sz="1100" dirty="0"/>
                        <a:t>.</a:t>
                      </a:r>
                    </a:p>
                    <a:p>
                      <a:endParaRPr lang="da-DK" sz="11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Dommeruddannelse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30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200" b="1" dirty="0"/>
                        <a:t>4.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Klubudvikling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100" dirty="0"/>
                        <a:t>Dommeruddannelse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100" dirty="0"/>
                        <a:t>Lejre – fx B&amp;U og </a:t>
                      </a:r>
                      <a:r>
                        <a:rPr lang="da-DK" sz="1100" dirty="0" err="1"/>
                        <a:t>vet</a:t>
                      </a:r>
                      <a:endParaRPr lang="da-DK" sz="1100" dirty="0"/>
                    </a:p>
                    <a:p>
                      <a:endParaRPr lang="da-DK" sz="11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Klubstarter - hjælp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Klubudvikling 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Træneruddannelse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Træneruddannelse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642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200" b="1" dirty="0"/>
                        <a:t>5.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Elite og landshold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100" dirty="0"/>
                        <a:t>Lejre – fx B&amp;U og </a:t>
                      </a:r>
                      <a:r>
                        <a:rPr lang="da-DK" sz="1100" dirty="0" err="1"/>
                        <a:t>vet</a:t>
                      </a:r>
                      <a:endParaRPr lang="da-DK" sz="1100" dirty="0"/>
                    </a:p>
                    <a:p>
                      <a:endParaRPr lang="da-DK" sz="11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Dommeruddannelse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Repræsentation DIF, TD, FIE, EFC, NFU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Projekter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100" dirty="0"/>
                        <a:t>Repræsentation DIF, TD, FIE, EFC, NFU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Stævnemateriel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223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200" b="1" dirty="0"/>
                        <a:t>6.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Dommeruddannelse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Stævner – plan og adm.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100" dirty="0"/>
                        <a:t>Stævner – plan og adm.</a:t>
                      </a:r>
                    </a:p>
                    <a:p>
                      <a:endParaRPr lang="da-DK" sz="11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Elite og landshold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Stævner – adm. og plan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Strategier og politikker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Kommunikation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038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200" b="1" dirty="0"/>
                        <a:t>7.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Stævner – plan og adm.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100" dirty="0"/>
                        <a:t>Stævnemateriel</a:t>
                      </a:r>
                    </a:p>
                    <a:p>
                      <a:endParaRPr lang="da-DK" sz="11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100" dirty="0"/>
                        <a:t>Stævnemateriel</a:t>
                      </a:r>
                    </a:p>
                    <a:p>
                      <a:endParaRPr lang="da-DK" sz="1100" dirty="0"/>
                    </a:p>
                    <a:p>
                      <a:endParaRPr lang="da-DK" sz="11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Stævnemateriel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Træneruddannelse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Rådgivning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Projekter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351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200" b="1" dirty="0"/>
                        <a:t>8.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Lige muligheder i Vest og Øst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Ranglister – adm. af.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HEMA-udvikling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Kommunikation - nytænkning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Dommeruddannelse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100" dirty="0"/>
                        <a:t>Repræsentation DIF, TD, FIE, EFC, NFU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151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3107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pic>
        <p:nvPicPr>
          <p:cNvPr id="6" name="Billede 5" descr="DFF-RGB (8)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60648"/>
            <a:ext cx="1619672" cy="71736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ktangel 8"/>
          <p:cNvSpPr/>
          <p:nvPr/>
        </p:nvSpPr>
        <p:spPr>
          <a:xfrm>
            <a:off x="308040" y="318031"/>
            <a:ext cx="66402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da-DK" sz="3200" b="1" dirty="0">
                <a:solidFill>
                  <a:schemeClr val="bg1">
                    <a:lumMod val="65000"/>
                  </a:schemeClr>
                </a:solidFill>
              </a:rPr>
              <a:t>Strukturmodel – </a:t>
            </a:r>
            <a:r>
              <a:rPr lang="da-DK" b="1" dirty="0">
                <a:solidFill>
                  <a:schemeClr val="bg1">
                    <a:lumMod val="65000"/>
                  </a:schemeClr>
                </a:solidFill>
              </a:rPr>
              <a:t>indflydelse, styring, kontakt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36008692-3618-4716-B8EA-A512A32F2404}"/>
              </a:ext>
            </a:extLst>
          </p:cNvPr>
          <p:cNvSpPr txBox="1"/>
          <p:nvPr/>
        </p:nvSpPr>
        <p:spPr>
          <a:xfrm>
            <a:off x="166492" y="1136204"/>
            <a:ext cx="8584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i="1" dirty="0">
                <a:solidFill>
                  <a:srgbClr val="0070C0"/>
                </a:solidFill>
              </a:rPr>
              <a:t>Hvor vigtigt er det for jer klubber med politisk valgte repræsentanter til alle udvalg?</a:t>
            </a:r>
          </a:p>
        </p:txBody>
      </p:sp>
      <p:graphicFrame>
        <p:nvGraphicFramePr>
          <p:cNvPr id="18" name="Tabel 17">
            <a:extLst>
              <a:ext uri="{FF2B5EF4-FFF2-40B4-BE49-F238E27FC236}">
                <a16:creationId xmlns:a16="http://schemas.microsoft.com/office/drawing/2014/main" id="{DCCD0947-5D84-4748-901F-6A939278F3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934440"/>
              </p:ext>
            </p:extLst>
          </p:nvPr>
        </p:nvGraphicFramePr>
        <p:xfrm>
          <a:off x="147234" y="1455441"/>
          <a:ext cx="8842624" cy="535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3232">
                  <a:extLst>
                    <a:ext uri="{9D8B030D-6E8A-4147-A177-3AD203B41FA5}">
                      <a16:colId xmlns:a16="http://schemas.microsoft.com/office/drawing/2014/main" val="2783520966"/>
                    </a:ext>
                  </a:extLst>
                </a:gridCol>
                <a:gridCol w="1263232">
                  <a:extLst>
                    <a:ext uri="{9D8B030D-6E8A-4147-A177-3AD203B41FA5}">
                      <a16:colId xmlns:a16="http://schemas.microsoft.com/office/drawing/2014/main" val="1057452382"/>
                    </a:ext>
                  </a:extLst>
                </a:gridCol>
                <a:gridCol w="1263232">
                  <a:extLst>
                    <a:ext uri="{9D8B030D-6E8A-4147-A177-3AD203B41FA5}">
                      <a16:colId xmlns:a16="http://schemas.microsoft.com/office/drawing/2014/main" val="2064280938"/>
                    </a:ext>
                  </a:extLst>
                </a:gridCol>
                <a:gridCol w="1263232">
                  <a:extLst>
                    <a:ext uri="{9D8B030D-6E8A-4147-A177-3AD203B41FA5}">
                      <a16:colId xmlns:a16="http://schemas.microsoft.com/office/drawing/2014/main" val="1381964156"/>
                    </a:ext>
                  </a:extLst>
                </a:gridCol>
                <a:gridCol w="1263232">
                  <a:extLst>
                    <a:ext uri="{9D8B030D-6E8A-4147-A177-3AD203B41FA5}">
                      <a16:colId xmlns:a16="http://schemas.microsoft.com/office/drawing/2014/main" val="2564034130"/>
                    </a:ext>
                  </a:extLst>
                </a:gridCol>
                <a:gridCol w="1263232">
                  <a:extLst>
                    <a:ext uri="{9D8B030D-6E8A-4147-A177-3AD203B41FA5}">
                      <a16:colId xmlns:a16="http://schemas.microsoft.com/office/drawing/2014/main" val="1423020211"/>
                    </a:ext>
                  </a:extLst>
                </a:gridCol>
                <a:gridCol w="1263232">
                  <a:extLst>
                    <a:ext uri="{9D8B030D-6E8A-4147-A177-3AD203B41FA5}">
                      <a16:colId xmlns:a16="http://schemas.microsoft.com/office/drawing/2014/main" val="36828816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Aalborg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JAF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FKSJ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FAD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GLF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HFK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FKT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0641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900" dirty="0"/>
                        <a:t>Det er vigtigt med valgte repræsentanter hele vejen igennem. Det betyder noget for transparens og fastsættelse af politik og mål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900" dirty="0"/>
                        <a:t>Vigtigt at bestyrelsen er valgt, mens man i udvalg kunne nøjes med valgte udvalgsformænd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900" dirty="0"/>
                        <a:t>Vigtigt at bestyrelsen er valgt, men bestyrelsen selv kan vælge udvalgspersoner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900" dirty="0"/>
                        <a:t>Direkte valg til alle bestyrelsesposter er vigtigt, så man ved, hvad man får.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645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a-DK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900" dirty="0"/>
                        <a:t>En ordning hvor Bestyrelsen indstiller folk, der kan stemmes på til udvalg er acceptabel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900" dirty="0"/>
                        <a:t>Alle opstillede skal i højere grad være kendt på forhånd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900" dirty="0"/>
                        <a:t>Diversitet er vigtigt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5645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a-DK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900" dirty="0"/>
                        <a:t>At opgaver bliver løftet og løst godt kan veje tungere end demokratisk indflydelse</a:t>
                      </a:r>
                    </a:p>
                    <a:p>
                      <a:r>
                        <a:rPr lang="da-DK" sz="900" dirty="0"/>
                        <a:t>- Fx gennem udpegede frem for valgte personer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900" dirty="0"/>
                        <a:t>At opgaver bliver løftet og løst godt kan veje tungere end demokratisk indflydelse</a:t>
                      </a:r>
                    </a:p>
                    <a:p>
                      <a:r>
                        <a:rPr lang="da-DK" sz="900" dirty="0"/>
                        <a:t>- Fx gennem udpegede frem for valgte personer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900" dirty="0"/>
                        <a:t>De, som bestyrelsen udpeger, skal være kendt på forhånd.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30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a-DK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900" b="0" dirty="0"/>
                        <a:t>Strukturmodel nr. 2 ”Opgave/faglighedsmodel” vil være at foretrække.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900" b="0" dirty="0"/>
                        <a:t>Strukturmodel nr. 2 ”Opgave/faglighedsmodel” vil være at foretrække.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900" dirty="0"/>
                        <a:t>Vi kunne egentlig godt lide model 2, hvor der var de helt essentielle udvalg til essentielle kerneopgaver og resten var projektgrupper. Dynamisk og man kan måske arbejde med ressourcepersoner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223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a-DK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900" dirty="0"/>
                        <a:t>(Kun klubber der er tilstede bør kunne stemme)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900" dirty="0"/>
                        <a:t>(Det med fuldmagt er ikke så fedt)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40387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9785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pic>
        <p:nvPicPr>
          <p:cNvPr id="6" name="Billede 5" descr="DFF-RGB (8)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60648"/>
            <a:ext cx="1619672" cy="71736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ktangel 8"/>
          <p:cNvSpPr/>
          <p:nvPr/>
        </p:nvSpPr>
        <p:spPr>
          <a:xfrm>
            <a:off x="308040" y="318031"/>
            <a:ext cx="64429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da-DK" sz="2800" b="1" dirty="0">
                <a:solidFill>
                  <a:schemeClr val="bg1">
                    <a:lumMod val="75000"/>
                  </a:schemeClr>
                </a:solidFill>
              </a:rPr>
              <a:t>Sidste ord fra klubberne vedr. </a:t>
            </a:r>
            <a:r>
              <a:rPr lang="da-DK" sz="2800" b="1" dirty="0" err="1">
                <a:solidFill>
                  <a:schemeClr val="bg1">
                    <a:lumMod val="75000"/>
                  </a:schemeClr>
                </a:solidFill>
              </a:rPr>
              <a:t>org.struktur</a:t>
            </a:r>
            <a:endParaRPr lang="da-DK" sz="28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Undertitel 7"/>
          <p:cNvSpPr>
            <a:spLocks noGrp="1"/>
          </p:cNvSpPr>
          <p:nvPr>
            <p:ph type="subTitle" idx="1"/>
          </p:nvPr>
        </p:nvSpPr>
        <p:spPr>
          <a:xfrm>
            <a:off x="395536" y="1407833"/>
            <a:ext cx="8424936" cy="5132136"/>
          </a:xfrm>
        </p:spPr>
        <p:txBody>
          <a:bodyPr>
            <a:noAutofit/>
          </a:bodyPr>
          <a:lstStyle/>
          <a:p>
            <a:pPr algn="l"/>
            <a:r>
              <a:rPr lang="da-DK" sz="1600" b="1" u="sng" dirty="0">
                <a:solidFill>
                  <a:schemeClr val="tx1"/>
                </a:solidFill>
              </a:rPr>
              <a:t>Vest:</a:t>
            </a:r>
          </a:p>
          <a:p>
            <a:pPr algn="l"/>
            <a:r>
              <a:rPr lang="da-DK" sz="1600" b="1" dirty="0">
                <a:solidFill>
                  <a:schemeClr val="tx1"/>
                </a:solidFill>
              </a:rPr>
              <a:t>JAF: Det bør være mere transparens i DFF’s arbejde og bedre synlighed af, hvad DFF laver</a:t>
            </a:r>
          </a:p>
          <a:p>
            <a:pPr algn="l"/>
            <a:r>
              <a:rPr lang="da-DK" sz="1600" b="1" dirty="0">
                <a:solidFill>
                  <a:schemeClr val="tx1"/>
                </a:solidFill>
              </a:rPr>
              <a:t>JAF: Få udvalgenes arbejde til at fungere bedre – også når de er sammensat på tværs af øst og vest.</a:t>
            </a:r>
          </a:p>
          <a:p>
            <a:pPr algn="l"/>
            <a:r>
              <a:rPr lang="da-DK" sz="1600" b="1" dirty="0">
                <a:solidFill>
                  <a:schemeClr val="tx1"/>
                </a:solidFill>
              </a:rPr>
              <a:t>FKSJ: Færre udvalg vil være en forbedring.</a:t>
            </a:r>
          </a:p>
          <a:p>
            <a:pPr algn="l"/>
            <a:endParaRPr lang="da-DK" sz="1600" b="1" dirty="0">
              <a:solidFill>
                <a:schemeClr val="tx1"/>
              </a:solidFill>
            </a:endParaRPr>
          </a:p>
          <a:p>
            <a:pPr algn="l"/>
            <a:endParaRPr lang="da-DK" sz="1600" b="1" dirty="0">
              <a:solidFill>
                <a:schemeClr val="tx1"/>
              </a:solidFill>
            </a:endParaRPr>
          </a:p>
          <a:p>
            <a:pPr algn="l"/>
            <a:r>
              <a:rPr lang="da-DK" sz="1600" b="1" u="sng" dirty="0">
                <a:solidFill>
                  <a:schemeClr val="tx1"/>
                </a:solidFill>
              </a:rPr>
              <a:t>Øst:</a:t>
            </a:r>
          </a:p>
          <a:p>
            <a:pPr algn="l"/>
            <a:r>
              <a:rPr lang="da-DK" sz="1600" b="1" dirty="0">
                <a:solidFill>
                  <a:schemeClr val="tx1"/>
                </a:solidFill>
              </a:rPr>
              <a:t>GLF: Strukturmodel nr. 2 ”Opgave/faglighedsmodel” vil være at foretrække.</a:t>
            </a:r>
          </a:p>
          <a:p>
            <a:pPr algn="l"/>
            <a:endParaRPr lang="da-DK" sz="1600" b="1" dirty="0">
              <a:solidFill>
                <a:schemeClr val="tx1"/>
              </a:solidFill>
            </a:endParaRPr>
          </a:p>
          <a:p>
            <a:pPr algn="l"/>
            <a:r>
              <a:rPr lang="da-DK" sz="1600" b="1" dirty="0">
                <a:solidFill>
                  <a:schemeClr val="tx1"/>
                </a:solidFill>
              </a:rPr>
              <a:t>FKT: Fuldmagter eller ej? Alternativt som mulighed for brevstemme. Det bør medinddrages ved vedtægtsændringer.</a:t>
            </a:r>
          </a:p>
        </p:txBody>
      </p:sp>
    </p:spTree>
    <p:extLst>
      <p:ext uri="{BB962C8B-B14F-4D97-AF65-F5344CB8AC3E}">
        <p14:creationId xmlns:p14="http://schemas.microsoft.com/office/powerpoint/2010/main" val="2997637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pic>
        <p:nvPicPr>
          <p:cNvPr id="6" name="Billede 5" descr="DFF-RGB (8)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60648"/>
            <a:ext cx="1619672" cy="71736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ktangel 8"/>
          <p:cNvSpPr/>
          <p:nvPr/>
        </p:nvSpPr>
        <p:spPr>
          <a:xfrm>
            <a:off x="308040" y="318031"/>
            <a:ext cx="59260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da-DK" sz="3200" b="1" dirty="0">
                <a:solidFill>
                  <a:schemeClr val="bg1">
                    <a:lumMod val="65000"/>
                  </a:schemeClr>
                </a:solidFill>
              </a:rPr>
              <a:t>Arbejdsgruppen – ny organisation</a:t>
            </a:r>
          </a:p>
        </p:txBody>
      </p:sp>
      <p:sp>
        <p:nvSpPr>
          <p:cNvPr id="8" name="Undertitel 7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496944" cy="1519273"/>
          </a:xfrm>
        </p:spPr>
        <p:txBody>
          <a:bodyPr>
            <a:normAutofit fontScale="47500" lnSpcReduction="20000"/>
          </a:bodyPr>
          <a:lstStyle/>
          <a:p>
            <a:pPr marL="457200" indent="-457200" algn="l">
              <a:buFontTx/>
              <a:buChar char="-"/>
            </a:pPr>
            <a:r>
              <a:rPr lang="da-DK" sz="5900" b="1" dirty="0">
                <a:solidFill>
                  <a:srgbClr val="0070C0"/>
                </a:solidFill>
              </a:rPr>
              <a:t>vil I være med?</a:t>
            </a:r>
          </a:p>
          <a:p>
            <a:pPr marL="457200" indent="-457200" algn="l">
              <a:buFontTx/>
              <a:buChar char="-"/>
            </a:pPr>
            <a:endParaRPr lang="da-DK" dirty="0">
              <a:solidFill>
                <a:srgbClr val="0070C0"/>
              </a:solidFill>
            </a:endParaRPr>
          </a:p>
          <a:p>
            <a:pPr algn="l"/>
            <a:r>
              <a:rPr lang="da-DK" dirty="0">
                <a:solidFill>
                  <a:schemeClr val="tx1"/>
                </a:solidFill>
              </a:rPr>
              <a:t>Der var ikke nogen klubpersoner, der meldte sig her…….?</a:t>
            </a:r>
          </a:p>
          <a:p>
            <a:pPr algn="l"/>
            <a:endParaRPr lang="da-DK" dirty="0">
              <a:solidFill>
                <a:schemeClr val="tx1"/>
              </a:solidFill>
            </a:endParaRPr>
          </a:p>
          <a:p>
            <a:pPr algn="l"/>
            <a:r>
              <a:rPr lang="da-DK" i="1" dirty="0">
                <a:solidFill>
                  <a:schemeClr val="tx1"/>
                </a:solidFill>
              </a:rPr>
              <a:t>Hvad gør vi så?</a:t>
            </a:r>
          </a:p>
        </p:txBody>
      </p:sp>
      <p:sp>
        <p:nvSpPr>
          <p:cNvPr id="10" name="Titel 6">
            <a:extLst>
              <a:ext uri="{FF2B5EF4-FFF2-40B4-BE49-F238E27FC236}">
                <a16:creationId xmlns:a16="http://schemas.microsoft.com/office/drawing/2014/main" id="{8599432C-B40E-4B37-B99D-522CF1684FF6}"/>
              </a:ext>
            </a:extLst>
          </p:cNvPr>
          <p:cNvSpPr txBox="1">
            <a:spLocks/>
          </p:cNvSpPr>
          <p:nvPr/>
        </p:nvSpPr>
        <p:spPr>
          <a:xfrm>
            <a:off x="4031940" y="4221088"/>
            <a:ext cx="4374731" cy="11247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da-DK" sz="1400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sz="1600" b="1" dirty="0"/>
          </a:p>
        </p:txBody>
      </p:sp>
    </p:spTree>
    <p:extLst>
      <p:ext uri="{BB962C8B-B14F-4D97-AF65-F5344CB8AC3E}">
        <p14:creationId xmlns:p14="http://schemas.microsoft.com/office/powerpoint/2010/main" val="127705277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7950</TotalTime>
  <Words>1852</Words>
  <Application>Microsoft Office PowerPoint</Application>
  <PresentationFormat>Skærmshow (4:3)</PresentationFormat>
  <Paragraphs>355</Paragraphs>
  <Slides>16</Slides>
  <Notes>16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Kontortema</vt:lpstr>
      <vt:lpstr>Involveringsmøder 06.03. Vest og 15.03. Øst  Deltagende klubber (7 af 36 mulige):              (medlemstal 741 af 1608)     </vt:lpstr>
      <vt:lpstr>DFF overvejer flg. ved valg af struktur:  1. Idégrundlag – vision – mål/strategier – værdier.  2. SOL (”strategi” – ”organisation” – ”ledere”) frem for LOS.  3. Kerneopgaver. 4. Hvilke opgaver skal varetages af forbundet?  5. Interessenter - interne og eksterne.  6. Skelne mellem DRIFT og UDVIKLING.  7. Skelne mellem politisk niveau, fagligt niveau og udførende niveau.  8. Skelne mellem fokus på  - målgrupper/interessenter  (ex ungdom og elite) - faglighed/tema (ex uddannelse og talentudvikling) - aktiviteter (ex stævner og DM)  </vt:lpstr>
      <vt:lpstr>Vision: Vi vil være et professionelt, olympisk forbund – der handler innovativt og har fokus på det gode fægtemiljø for alle (DFF's bestyrelse i januar 2014).  Mål og strategier: DFF-DIF-strategiaftale 2018-2021 (minibog)  Værdier: F.x. demokrati, magt og indflydelse, transparenthed, diversitet, osv.  Hvilke værdier er vigtige for jer klubber i forhold til organisationen? </vt:lpstr>
      <vt:lpstr>Hvilke værdier er vigtige for jer klubber i forhold til organisationen?   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                 2018:  2019:             2020:           Forberedelse Forberedelse, vedtagelse Implementering og     implementering                 evaluering     </vt:lpstr>
      <vt:lpstr>Flere (mere) / færre (mindre) / slet ikke – for hvem? Kom med jeres input:  Eksempler:       </vt:lpstr>
      <vt:lpstr>PowerPoint-præsentation</vt:lpstr>
      <vt:lpstr>Hvad skal vi sammen blive bedre til ved stævner og lejre? Kom med jeres input:  Eksempler: 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Bog U 2011</dc:title>
  <dc:creator>Karoline Grum-Schwensen</dc:creator>
  <cp:lastModifiedBy>Martin Wiuff</cp:lastModifiedBy>
  <cp:revision>294</cp:revision>
  <dcterms:created xsi:type="dcterms:W3CDTF">2012-04-09T09:20:12Z</dcterms:created>
  <dcterms:modified xsi:type="dcterms:W3CDTF">2018-04-04T13:48:13Z</dcterms:modified>
</cp:coreProperties>
</file>