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43" r:id="rId2"/>
    <p:sldId id="386" r:id="rId3"/>
    <p:sldId id="370" r:id="rId4"/>
    <p:sldId id="399" r:id="rId5"/>
    <p:sldId id="396" r:id="rId6"/>
    <p:sldId id="393" r:id="rId7"/>
    <p:sldId id="344" r:id="rId8"/>
    <p:sldId id="398" r:id="rId9"/>
    <p:sldId id="397" r:id="rId10"/>
    <p:sldId id="291" r:id="rId11"/>
    <p:sldId id="367" r:id="rId12"/>
    <p:sldId id="368" r:id="rId13"/>
    <p:sldId id="369" r:id="rId14"/>
    <p:sldId id="388" r:id="rId15"/>
    <p:sldId id="374" r:id="rId16"/>
    <p:sldId id="364" r:id="rId17"/>
    <p:sldId id="316" r:id="rId18"/>
    <p:sldId id="375" r:id="rId19"/>
    <p:sldId id="385" r:id="rId20"/>
    <p:sldId id="376" r:id="rId21"/>
    <p:sldId id="377" r:id="rId22"/>
    <p:sldId id="387" r:id="rId23"/>
    <p:sldId id="390" r:id="rId24"/>
    <p:sldId id="378" r:id="rId25"/>
    <p:sldId id="392" r:id="rId26"/>
    <p:sldId id="391" r:id="rId27"/>
    <p:sldId id="382" r:id="rId28"/>
    <p:sldId id="384" r:id="rId29"/>
    <p:sldId id="373" r:id="rId30"/>
    <p:sldId id="383" r:id="rId31"/>
    <p:sldId id="389" r:id="rId3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84E6A"/>
    <a:srgbClr val="4D7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3" autoAdjust="0"/>
  </p:normalViewPr>
  <p:slideViewPr>
    <p:cSldViewPr>
      <p:cViewPr varScale="1">
        <p:scale>
          <a:sx n="86" d="100"/>
          <a:sy n="86" d="100"/>
        </p:scale>
        <p:origin x="133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Wiuff" userId="171693768cf2a2ea" providerId="LiveId" clId="{1C7B570B-EB96-43E9-92BF-52369ED64A7C}"/>
    <pc:docChg chg="undo custSel addSld delSld modSld sldOrd">
      <pc:chgData name="Martin Wiuff" userId="171693768cf2a2ea" providerId="LiveId" clId="{1C7B570B-EB96-43E9-92BF-52369ED64A7C}" dt="2018-03-20T00:50:05.575" v="8734" actId="6549"/>
      <pc:docMkLst>
        <pc:docMk/>
      </pc:docMkLst>
      <pc:sldChg chg="modSp">
        <pc:chgData name="Martin Wiuff" userId="171693768cf2a2ea" providerId="LiveId" clId="{1C7B570B-EB96-43E9-92BF-52369ED64A7C}" dt="2018-03-05T02:42:11.037" v="8471" actId="20577"/>
        <pc:sldMkLst>
          <pc:docMk/>
          <pc:sldMk cId="1669248766" sldId="291"/>
        </pc:sldMkLst>
        <pc:spChg chg="mod">
          <ac:chgData name="Martin Wiuff" userId="171693768cf2a2ea" providerId="LiveId" clId="{1C7B570B-EB96-43E9-92BF-52369ED64A7C}" dt="2018-03-03T15:13:59.040" v="3982" actId="20577"/>
          <ac:spMkLst>
            <pc:docMk/>
            <pc:sldMk cId="1669248766" sldId="291"/>
            <ac:spMk id="10" creationId="{16BA183D-72CE-44AF-BE43-21EA5FE2EA69}"/>
          </ac:spMkLst>
        </pc:spChg>
        <pc:spChg chg="mod">
          <ac:chgData name="Martin Wiuff" userId="171693768cf2a2ea" providerId="LiveId" clId="{1C7B570B-EB96-43E9-92BF-52369ED64A7C}" dt="2018-03-05T02:42:11.037" v="8471" actId="20577"/>
          <ac:spMkLst>
            <pc:docMk/>
            <pc:sldMk cId="1669248766" sldId="291"/>
            <ac:spMk id="11" creationId="{00000000-0000-0000-0000-000000000000}"/>
          </ac:spMkLst>
        </pc:spChg>
      </pc:sldChg>
      <pc:sldChg chg="modSp">
        <pc:chgData name="Martin Wiuff" userId="171693768cf2a2ea" providerId="LiveId" clId="{1C7B570B-EB96-43E9-92BF-52369ED64A7C}" dt="2018-03-03T09:14:47.340" v="1631" actId="1076"/>
        <pc:sldMkLst>
          <pc:docMk/>
          <pc:sldMk cId="4198889746" sldId="316"/>
        </pc:sldMkLst>
        <pc:spChg chg="mod">
          <ac:chgData name="Martin Wiuff" userId="171693768cf2a2ea" providerId="LiveId" clId="{1C7B570B-EB96-43E9-92BF-52369ED64A7C}" dt="2018-03-03T09:14:47.340" v="1631" actId="1076"/>
          <ac:spMkLst>
            <pc:docMk/>
            <pc:sldMk cId="4198889746" sldId="316"/>
            <ac:spMk id="14" creationId="{00000000-0000-0000-0000-000000000000}"/>
          </ac:spMkLst>
        </pc:spChg>
      </pc:sldChg>
      <pc:sldChg chg="modSp">
        <pc:chgData name="Martin Wiuff" userId="171693768cf2a2ea" providerId="LiveId" clId="{1C7B570B-EB96-43E9-92BF-52369ED64A7C}" dt="2018-03-03T15:10:06.656" v="3945" actId="113"/>
        <pc:sldMkLst>
          <pc:docMk/>
          <pc:sldMk cId="1669248766" sldId="343"/>
        </pc:sldMkLst>
        <pc:spChg chg="mod">
          <ac:chgData name="Martin Wiuff" userId="171693768cf2a2ea" providerId="LiveId" clId="{1C7B570B-EB96-43E9-92BF-52369ED64A7C}" dt="2018-03-03T15:10:06.656" v="3945" actId="113"/>
          <ac:spMkLst>
            <pc:docMk/>
            <pc:sldMk cId="1669248766" sldId="343"/>
            <ac:spMk id="3" creationId="{00000000-0000-0000-0000-000000000000}"/>
          </ac:spMkLst>
        </pc:spChg>
      </pc:sldChg>
      <pc:sldChg chg="addSp delSp modSp ord">
        <pc:chgData name="Martin Wiuff" userId="171693768cf2a2ea" providerId="LiveId" clId="{1C7B570B-EB96-43E9-92BF-52369ED64A7C}" dt="2018-03-05T01:54:51.160" v="7759" actId="6549"/>
        <pc:sldMkLst>
          <pc:docMk/>
          <pc:sldMk cId="1669248766" sldId="344"/>
        </pc:sldMkLst>
        <pc:spChg chg="mod">
          <ac:chgData name="Martin Wiuff" userId="171693768cf2a2ea" providerId="LiveId" clId="{1C7B570B-EB96-43E9-92BF-52369ED64A7C}" dt="2018-03-05T01:46:58.530" v="7637" actId="6549"/>
          <ac:spMkLst>
            <pc:docMk/>
            <pc:sldMk cId="1669248766" sldId="344"/>
            <ac:spMk id="3" creationId="{00000000-0000-0000-0000-000000000000}"/>
          </ac:spMkLst>
        </pc:spChg>
        <pc:spChg chg="add del mod">
          <ac:chgData name="Martin Wiuff" userId="171693768cf2a2ea" providerId="LiveId" clId="{1C7B570B-EB96-43E9-92BF-52369ED64A7C}" dt="2018-03-04T21:52:54.163" v="6428" actId="6549"/>
          <ac:spMkLst>
            <pc:docMk/>
            <pc:sldMk cId="1669248766" sldId="344"/>
            <ac:spMk id="5" creationId="{25B936E0-4BD8-4AF0-A64B-8B2058F58F72}"/>
          </ac:spMkLst>
        </pc:spChg>
        <pc:spChg chg="del mod">
          <ac:chgData name="Martin Wiuff" userId="171693768cf2a2ea" providerId="LiveId" clId="{1C7B570B-EB96-43E9-92BF-52369ED64A7C}" dt="2018-03-05T01:52:35.297" v="7673" actId="6549"/>
          <ac:spMkLst>
            <pc:docMk/>
            <pc:sldMk cId="1669248766" sldId="344"/>
            <ac:spMk id="7" creationId="{00000000-0000-0000-0000-000000000000}"/>
          </ac:spMkLst>
        </pc:spChg>
        <pc:spChg chg="del mod">
          <ac:chgData name="Martin Wiuff" userId="171693768cf2a2ea" providerId="LiveId" clId="{1C7B570B-EB96-43E9-92BF-52369ED64A7C}" dt="2018-03-04T21:52:46.992" v="6426" actId="6549"/>
          <ac:spMkLst>
            <pc:docMk/>
            <pc:sldMk cId="1669248766" sldId="344"/>
            <ac:spMk id="8" creationId="{00000000-0000-0000-0000-000000000000}"/>
          </ac:spMkLst>
        </pc:spChg>
        <pc:spChg chg="mod">
          <ac:chgData name="Martin Wiuff" userId="171693768cf2a2ea" providerId="LiveId" clId="{1C7B570B-EB96-43E9-92BF-52369ED64A7C}" dt="2018-03-05T01:54:51.160" v="7759" actId="6549"/>
          <ac:spMkLst>
            <pc:docMk/>
            <pc:sldMk cId="1669248766" sldId="344"/>
            <ac:spMk id="9" creationId="{00000000-0000-0000-0000-000000000000}"/>
          </ac:spMkLst>
        </pc:spChg>
        <pc:spChg chg="mod">
          <ac:chgData name="Martin Wiuff" userId="171693768cf2a2ea" providerId="LiveId" clId="{1C7B570B-EB96-43E9-92BF-52369ED64A7C}" dt="2018-03-04T14:21:16.741" v="5735" actId="6549"/>
          <ac:spMkLst>
            <pc:docMk/>
            <pc:sldMk cId="1669248766" sldId="344"/>
            <ac:spMk id="10" creationId="{3860E847-1E1F-4BF6-86AC-7104DD8FA8DD}"/>
          </ac:spMkLst>
        </pc:spChg>
        <pc:spChg chg="add mod">
          <ac:chgData name="Martin Wiuff" userId="171693768cf2a2ea" providerId="LiveId" clId="{1C7B570B-EB96-43E9-92BF-52369ED64A7C}" dt="2018-03-05T01:52:28.632" v="7672" actId="6549"/>
          <ac:spMkLst>
            <pc:docMk/>
            <pc:sldMk cId="1669248766" sldId="344"/>
            <ac:spMk id="14" creationId="{CD06E076-B900-440A-BFB0-2F493FD3169A}"/>
          </ac:spMkLst>
        </pc:spChg>
        <pc:picChg chg="add del mod">
          <ac:chgData name="Martin Wiuff" userId="171693768cf2a2ea" providerId="LiveId" clId="{1C7B570B-EB96-43E9-92BF-52369ED64A7C}" dt="2018-03-04T21:52:51.114" v="6427" actId="6549"/>
          <ac:picMkLst>
            <pc:docMk/>
            <pc:sldMk cId="1669248766" sldId="344"/>
            <ac:picMk id="4" creationId="{97560BF2-09EC-4143-8AFB-06A429DCCE4C}"/>
          </ac:picMkLst>
        </pc:picChg>
        <pc:picChg chg="add del mod">
          <ac:chgData name="Martin Wiuff" userId="171693768cf2a2ea" providerId="LiveId" clId="{1C7B570B-EB96-43E9-92BF-52369ED64A7C}" dt="2018-03-05T01:46:47.297" v="7636" actId="478"/>
          <ac:picMkLst>
            <pc:docMk/>
            <pc:sldMk cId="1669248766" sldId="344"/>
            <ac:picMk id="12" creationId="{7E836A4A-69E2-4373-998F-278751FB2E4E}"/>
          </ac:picMkLst>
        </pc:picChg>
        <pc:picChg chg="add del mod">
          <ac:chgData name="Martin Wiuff" userId="171693768cf2a2ea" providerId="LiveId" clId="{1C7B570B-EB96-43E9-92BF-52369ED64A7C}" dt="2018-03-05T01:50:17.916" v="7645" actId="6549"/>
          <ac:picMkLst>
            <pc:docMk/>
            <pc:sldMk cId="1669248766" sldId="344"/>
            <ac:picMk id="13" creationId="{22CA8131-793F-4611-8C76-273EEB7C08E7}"/>
          </ac:picMkLst>
        </pc:picChg>
        <pc:picChg chg="add mod">
          <ac:chgData name="Martin Wiuff" userId="171693768cf2a2ea" providerId="LiveId" clId="{1C7B570B-EB96-43E9-92BF-52369ED64A7C}" dt="2018-03-05T01:53:45.078" v="7678" actId="1076"/>
          <ac:picMkLst>
            <pc:docMk/>
            <pc:sldMk cId="1669248766" sldId="344"/>
            <ac:picMk id="15" creationId="{4C28B814-B1C0-4BFB-AEA7-B367752CC713}"/>
          </ac:picMkLst>
        </pc:picChg>
      </pc:sldChg>
      <pc:sldChg chg="addSp modSp">
        <pc:chgData name="Martin Wiuff" userId="171693768cf2a2ea" providerId="LiveId" clId="{1C7B570B-EB96-43E9-92BF-52369ED64A7C}" dt="2018-03-04T21:33:37.867" v="6129" actId="6549"/>
        <pc:sldMkLst>
          <pc:docMk/>
          <pc:sldMk cId="127705277" sldId="364"/>
        </pc:sldMkLst>
        <pc:spChg chg="add mod">
          <ac:chgData name="Martin Wiuff" userId="171693768cf2a2ea" providerId="LiveId" clId="{1C7B570B-EB96-43E9-92BF-52369ED64A7C}" dt="2018-03-03T15:20:15.108" v="4164" actId="1076"/>
          <ac:spMkLst>
            <pc:docMk/>
            <pc:sldMk cId="127705277" sldId="364"/>
            <ac:spMk id="2" creationId="{913F4D77-9367-4EF5-87EB-C9FC7B724504}"/>
          </ac:spMkLst>
        </pc:spChg>
        <pc:spChg chg="mod">
          <ac:chgData name="Martin Wiuff" userId="171693768cf2a2ea" providerId="LiveId" clId="{1C7B570B-EB96-43E9-92BF-52369ED64A7C}" dt="2018-03-03T15:20:03.135" v="4161" actId="1076"/>
          <ac:spMkLst>
            <pc:docMk/>
            <pc:sldMk cId="127705277" sldId="364"/>
            <ac:spMk id="7" creationId="{00000000-0000-0000-0000-000000000000}"/>
          </ac:spMkLst>
        </pc:spChg>
        <pc:spChg chg="mod">
          <ac:chgData name="Martin Wiuff" userId="171693768cf2a2ea" providerId="LiveId" clId="{1C7B570B-EB96-43E9-92BF-52369ED64A7C}" dt="2018-03-04T21:33:37.867" v="6129" actId="6549"/>
          <ac:spMkLst>
            <pc:docMk/>
            <pc:sldMk cId="127705277" sldId="364"/>
            <ac:spMk id="8" creationId="{00000000-0000-0000-0000-000000000000}"/>
          </ac:spMkLst>
        </pc:spChg>
        <pc:spChg chg="mod">
          <ac:chgData name="Martin Wiuff" userId="171693768cf2a2ea" providerId="LiveId" clId="{1C7B570B-EB96-43E9-92BF-52369ED64A7C}" dt="2018-03-03T15:15:51.224" v="3994" actId="113"/>
          <ac:spMkLst>
            <pc:docMk/>
            <pc:sldMk cId="127705277" sldId="364"/>
            <ac:spMk id="9" creationId="{00000000-0000-0000-0000-000000000000}"/>
          </ac:spMkLst>
        </pc:spChg>
        <pc:spChg chg="add mod">
          <ac:chgData name="Martin Wiuff" userId="171693768cf2a2ea" providerId="LiveId" clId="{1C7B570B-EB96-43E9-92BF-52369ED64A7C}" dt="2018-03-03T15:19:57.939" v="4160" actId="1076"/>
          <ac:spMkLst>
            <pc:docMk/>
            <pc:sldMk cId="127705277" sldId="364"/>
            <ac:spMk id="10" creationId="{8599432C-B40E-4B37-B99D-522CF1684FF6}"/>
          </ac:spMkLst>
        </pc:spChg>
        <pc:picChg chg="add mod">
          <ac:chgData name="Martin Wiuff" userId="171693768cf2a2ea" providerId="LiveId" clId="{1C7B570B-EB96-43E9-92BF-52369ED64A7C}" dt="2018-03-03T15:20:59.685" v="4166" actId="1076"/>
          <ac:picMkLst>
            <pc:docMk/>
            <pc:sldMk cId="127705277" sldId="364"/>
            <ac:picMk id="5" creationId="{36DA0460-7AAB-41AA-9C43-0DC99DFD05E9}"/>
          </ac:picMkLst>
        </pc:picChg>
      </pc:sldChg>
      <pc:sldChg chg="addSp delSp modSp">
        <pc:chgData name="Martin Wiuff" userId="171693768cf2a2ea" providerId="LiveId" clId="{1C7B570B-EB96-43E9-92BF-52369ED64A7C}" dt="2018-03-05T02:34:22.060" v="8310" actId="20577"/>
        <pc:sldMkLst>
          <pc:docMk/>
          <pc:sldMk cId="1800481372" sldId="367"/>
        </pc:sldMkLst>
        <pc:spChg chg="mod">
          <ac:chgData name="Martin Wiuff" userId="171693768cf2a2ea" providerId="LiveId" clId="{1C7B570B-EB96-43E9-92BF-52369ED64A7C}" dt="2018-03-04T21:37:53.661" v="6165" actId="1076"/>
          <ac:spMkLst>
            <pc:docMk/>
            <pc:sldMk cId="1800481372" sldId="367"/>
            <ac:spMk id="8" creationId="{54C8665D-3B28-4D4A-AD79-D11F7712AFA7}"/>
          </ac:spMkLst>
        </pc:spChg>
        <pc:spChg chg="mod">
          <ac:chgData name="Martin Wiuff" userId="171693768cf2a2ea" providerId="LiveId" clId="{1C7B570B-EB96-43E9-92BF-52369ED64A7C}" dt="2018-03-05T01:34:14.794" v="7518" actId="255"/>
          <ac:spMkLst>
            <pc:docMk/>
            <pc:sldMk cId="1800481372" sldId="367"/>
            <ac:spMk id="9" creationId="{00000000-0000-0000-0000-000000000000}"/>
          </ac:spMkLst>
        </pc:spChg>
        <pc:spChg chg="mod">
          <ac:chgData name="Martin Wiuff" userId="171693768cf2a2ea" providerId="LiveId" clId="{1C7B570B-EB96-43E9-92BF-52369ED64A7C}" dt="2018-03-05T02:34:22.060" v="8310" actId="20577"/>
          <ac:spMkLst>
            <pc:docMk/>
            <pc:sldMk cId="1800481372" sldId="367"/>
            <ac:spMk id="11" creationId="{00000000-0000-0000-0000-000000000000}"/>
          </ac:spMkLst>
        </pc:spChg>
        <pc:spChg chg="mod">
          <ac:chgData name="Martin Wiuff" userId="171693768cf2a2ea" providerId="LiveId" clId="{1C7B570B-EB96-43E9-92BF-52369ED64A7C}" dt="2018-03-04T21:37:19.908" v="6162" actId="113"/>
          <ac:spMkLst>
            <pc:docMk/>
            <pc:sldMk cId="1800481372" sldId="367"/>
            <ac:spMk id="12" creationId="{92A70090-0F60-4EB5-836E-0BD1DD971303}"/>
          </ac:spMkLst>
        </pc:spChg>
        <pc:spChg chg="mod">
          <ac:chgData name="Martin Wiuff" userId="171693768cf2a2ea" providerId="LiveId" clId="{1C7B570B-EB96-43E9-92BF-52369ED64A7C}" dt="2018-03-05T01:03:20.739" v="7140" actId="113"/>
          <ac:spMkLst>
            <pc:docMk/>
            <pc:sldMk cId="1800481372" sldId="367"/>
            <ac:spMk id="13" creationId="{80B4FC8F-7784-4262-AB18-DD531EB29FD4}"/>
          </ac:spMkLst>
        </pc:spChg>
        <pc:cxnChg chg="add mod">
          <ac:chgData name="Martin Wiuff" userId="171693768cf2a2ea" providerId="LiveId" clId="{1C7B570B-EB96-43E9-92BF-52369ED64A7C}" dt="2018-03-04T21:37:53.661" v="6165" actId="1076"/>
          <ac:cxnSpMkLst>
            <pc:docMk/>
            <pc:sldMk cId="1800481372" sldId="367"/>
            <ac:cxnSpMk id="4" creationId="{F0D54AF8-FDDA-4D99-8707-86D5B0F62F70}"/>
          </ac:cxnSpMkLst>
        </pc:cxnChg>
        <pc:cxnChg chg="del">
          <ac:chgData name="Martin Wiuff" userId="171693768cf2a2ea" providerId="LiveId" clId="{1C7B570B-EB96-43E9-92BF-52369ED64A7C}" dt="2018-03-04T21:37:32.922" v="6163" actId="478"/>
          <ac:cxnSpMkLst>
            <pc:docMk/>
            <pc:sldMk cId="1800481372" sldId="367"/>
            <ac:cxnSpMk id="24" creationId="{6471867A-865C-4E7F-B6B1-78D525F53632}"/>
          </ac:cxnSpMkLst>
        </pc:cxnChg>
      </pc:sldChg>
      <pc:sldChg chg="modSp">
        <pc:chgData name="Martin Wiuff" userId="171693768cf2a2ea" providerId="LiveId" clId="{1C7B570B-EB96-43E9-92BF-52369ED64A7C}" dt="2018-03-05T02:52:37.371" v="8692" actId="6549"/>
        <pc:sldMkLst>
          <pc:docMk/>
          <pc:sldMk cId="3524156078" sldId="368"/>
        </pc:sldMkLst>
        <pc:spChg chg="mod">
          <ac:chgData name="Martin Wiuff" userId="171693768cf2a2ea" providerId="LiveId" clId="{1C7B570B-EB96-43E9-92BF-52369ED64A7C}" dt="2018-03-05T02:19:40.029" v="8197" actId="255"/>
          <ac:spMkLst>
            <pc:docMk/>
            <pc:sldMk cId="3524156078" sldId="368"/>
            <ac:spMk id="9" creationId="{00000000-0000-0000-0000-000000000000}"/>
          </ac:spMkLst>
        </pc:spChg>
        <pc:spChg chg="mod">
          <ac:chgData name="Martin Wiuff" userId="171693768cf2a2ea" providerId="LiveId" clId="{1C7B570B-EB96-43E9-92BF-52369ED64A7C}" dt="2018-03-05T02:52:37.371" v="8692" actId="6549"/>
          <ac:spMkLst>
            <pc:docMk/>
            <pc:sldMk cId="3524156078" sldId="368"/>
            <ac:spMk id="11" creationId="{00000000-0000-0000-0000-000000000000}"/>
          </ac:spMkLst>
        </pc:spChg>
      </pc:sldChg>
      <pc:sldChg chg="addSp delSp modSp">
        <pc:chgData name="Martin Wiuff" userId="171693768cf2a2ea" providerId="LiveId" clId="{1C7B570B-EB96-43E9-92BF-52369ED64A7C}" dt="2018-03-05T02:33:34.765" v="8297" actId="1076"/>
        <pc:sldMkLst>
          <pc:docMk/>
          <pc:sldMk cId="2444808176" sldId="369"/>
        </pc:sldMkLst>
        <pc:spChg chg="mod">
          <ac:chgData name="Martin Wiuff" userId="171693768cf2a2ea" providerId="LiveId" clId="{1C7B570B-EB96-43E9-92BF-52369ED64A7C}" dt="2018-03-03T15:14:47.769" v="3986" actId="113"/>
          <ac:spMkLst>
            <pc:docMk/>
            <pc:sldMk cId="2444808176" sldId="369"/>
            <ac:spMk id="9" creationId="{00000000-0000-0000-0000-000000000000}"/>
          </ac:spMkLst>
        </pc:spChg>
        <pc:spChg chg="del mod">
          <ac:chgData name="Martin Wiuff" userId="171693768cf2a2ea" providerId="LiveId" clId="{1C7B570B-EB96-43E9-92BF-52369ED64A7C}" dt="2018-03-05T02:33:12.872" v="8294" actId="1076"/>
          <ac:spMkLst>
            <pc:docMk/>
            <pc:sldMk cId="2444808176" sldId="369"/>
            <ac:spMk id="11" creationId="{00000000-0000-0000-0000-000000000000}"/>
          </ac:spMkLst>
        </pc:spChg>
        <pc:spChg chg="mod">
          <ac:chgData name="Martin Wiuff" userId="171693768cf2a2ea" providerId="LiveId" clId="{1C7B570B-EB96-43E9-92BF-52369ED64A7C}" dt="2018-03-05T02:33:34.765" v="8297" actId="1076"/>
          <ac:spMkLst>
            <pc:docMk/>
            <pc:sldMk cId="2444808176" sldId="369"/>
            <ac:spMk id="13" creationId="{070A5169-14DD-407F-A9C2-CF8BFCFA8425}"/>
          </ac:spMkLst>
        </pc:spChg>
        <pc:spChg chg="mod">
          <ac:chgData name="Martin Wiuff" userId="171693768cf2a2ea" providerId="LiveId" clId="{1C7B570B-EB96-43E9-92BF-52369ED64A7C}" dt="2018-03-05T02:33:31.117" v="8296" actId="1076"/>
          <ac:spMkLst>
            <pc:docMk/>
            <pc:sldMk cId="2444808176" sldId="369"/>
            <ac:spMk id="14" creationId="{2353D85F-3A3D-4D67-A6C8-8CAF6C8406D0}"/>
          </ac:spMkLst>
        </pc:spChg>
        <pc:picChg chg="add mod">
          <ac:chgData name="Martin Wiuff" userId="171693768cf2a2ea" providerId="LiveId" clId="{1C7B570B-EB96-43E9-92BF-52369ED64A7C}" dt="2018-03-05T02:33:19.632" v="8295" actId="1076"/>
          <ac:picMkLst>
            <pc:docMk/>
            <pc:sldMk cId="2444808176" sldId="369"/>
            <ac:picMk id="4" creationId="{E34BF3DA-B783-4AFC-ABBF-CD4BFD2B0589}"/>
          </ac:picMkLst>
        </pc:picChg>
      </pc:sldChg>
      <pc:sldChg chg="addSp delSp modSp ord">
        <pc:chgData name="Martin Wiuff" userId="171693768cf2a2ea" providerId="LiveId" clId="{1C7B570B-EB96-43E9-92BF-52369ED64A7C}" dt="2018-03-05T01:51:01.210" v="7652" actId="20577"/>
        <pc:sldMkLst>
          <pc:docMk/>
          <pc:sldMk cId="2321694421" sldId="370"/>
        </pc:sldMkLst>
        <pc:spChg chg="add mod">
          <ac:chgData name="Martin Wiuff" userId="171693768cf2a2ea" providerId="LiveId" clId="{1C7B570B-EB96-43E9-92BF-52369ED64A7C}" dt="2018-03-05T01:51:01.210" v="7652" actId="20577"/>
          <ac:spMkLst>
            <pc:docMk/>
            <pc:sldMk cId="2321694421" sldId="370"/>
            <ac:spMk id="2" creationId="{2E9F962A-430A-442C-9E81-B5AADC83E1C8}"/>
          </ac:spMkLst>
        </pc:spChg>
        <pc:spChg chg="del mod">
          <ac:chgData name="Martin Wiuff" userId="171693768cf2a2ea" providerId="LiveId" clId="{1C7B570B-EB96-43E9-92BF-52369ED64A7C}" dt="2018-03-04T21:34:54.206" v="6132" actId="20577"/>
          <ac:spMkLst>
            <pc:docMk/>
            <pc:sldMk cId="2321694421" sldId="370"/>
            <ac:spMk id="7" creationId="{00000000-0000-0000-0000-000000000000}"/>
          </ac:spMkLst>
        </pc:spChg>
        <pc:spChg chg="add mod">
          <ac:chgData name="Martin Wiuff" userId="171693768cf2a2ea" providerId="LiveId" clId="{1C7B570B-EB96-43E9-92BF-52369ED64A7C}" dt="2018-03-05T01:46:03.532" v="7633" actId="1076"/>
          <ac:spMkLst>
            <pc:docMk/>
            <pc:sldMk cId="2321694421" sldId="370"/>
            <ac:spMk id="8" creationId="{A975E215-EC6D-473E-BE7E-A3284154E65E}"/>
          </ac:spMkLst>
        </pc:spChg>
        <pc:spChg chg="mod">
          <ac:chgData name="Martin Wiuff" userId="171693768cf2a2ea" providerId="LiveId" clId="{1C7B570B-EB96-43E9-92BF-52369ED64A7C}" dt="2018-03-04T21:59:31.620" v="6745" actId="14100"/>
          <ac:spMkLst>
            <pc:docMk/>
            <pc:sldMk cId="2321694421" sldId="370"/>
            <ac:spMk id="9" creationId="{00000000-0000-0000-0000-000000000000}"/>
          </ac:spMkLst>
        </pc:spChg>
      </pc:sldChg>
      <pc:sldChg chg="addSp delSp modSp">
        <pc:chgData name="Martin Wiuff" userId="171693768cf2a2ea" providerId="LiveId" clId="{1C7B570B-EB96-43E9-92BF-52369ED64A7C}" dt="2018-03-03T15:08:40.608" v="3943" actId="6549"/>
        <pc:sldMkLst>
          <pc:docMk/>
          <pc:sldMk cId="3059577552" sldId="373"/>
        </pc:sldMkLst>
        <pc:spChg chg="mod">
          <ac:chgData name="Martin Wiuff" userId="171693768cf2a2ea" providerId="LiveId" clId="{1C7B570B-EB96-43E9-92BF-52369ED64A7C}" dt="2018-03-03T14:33:05.654" v="3194" actId="14100"/>
          <ac:spMkLst>
            <pc:docMk/>
            <pc:sldMk cId="3059577552" sldId="373"/>
            <ac:spMk id="7" creationId="{00000000-0000-0000-0000-000000000000}"/>
          </ac:spMkLst>
        </pc:spChg>
        <pc:spChg chg="mod">
          <ac:chgData name="Martin Wiuff" userId="171693768cf2a2ea" providerId="LiveId" clId="{1C7B570B-EB96-43E9-92BF-52369ED64A7C}" dt="2018-03-03T15:06:00.965" v="3815" actId="14100"/>
          <ac:spMkLst>
            <pc:docMk/>
            <pc:sldMk cId="3059577552" sldId="373"/>
            <ac:spMk id="8" creationId="{00000000-0000-0000-0000-000000000000}"/>
          </ac:spMkLst>
        </pc:spChg>
        <pc:spChg chg="mod">
          <ac:chgData name="Martin Wiuff" userId="171693768cf2a2ea" providerId="LiveId" clId="{1C7B570B-EB96-43E9-92BF-52369ED64A7C}" dt="2018-03-03T10:16:59.307" v="1749" actId="6549"/>
          <ac:spMkLst>
            <pc:docMk/>
            <pc:sldMk cId="3059577552" sldId="373"/>
            <ac:spMk id="9" creationId="{00000000-0000-0000-0000-000000000000}"/>
          </ac:spMkLst>
        </pc:spChg>
        <pc:spChg chg="add del mod">
          <ac:chgData name="Martin Wiuff" userId="171693768cf2a2ea" providerId="LiveId" clId="{1C7B570B-EB96-43E9-92BF-52369ED64A7C}" dt="2018-03-03T14:32:41.214" v="3188" actId="6549"/>
          <ac:spMkLst>
            <pc:docMk/>
            <pc:sldMk cId="3059577552" sldId="373"/>
            <ac:spMk id="10" creationId="{A3822688-D2DD-47F5-A912-199CD2F71DA9}"/>
          </ac:spMkLst>
        </pc:spChg>
        <pc:spChg chg="add del">
          <ac:chgData name="Martin Wiuff" userId="171693768cf2a2ea" providerId="LiveId" clId="{1C7B570B-EB96-43E9-92BF-52369ED64A7C}" dt="2018-03-03T14:32:38.943" v="3185" actId="6549"/>
          <ac:spMkLst>
            <pc:docMk/>
            <pc:sldMk cId="3059577552" sldId="373"/>
            <ac:spMk id="11" creationId="{5421DE38-8EF7-4DCC-9C91-6AA7B6236EF0}"/>
          </ac:spMkLst>
        </pc:spChg>
        <pc:spChg chg="add del">
          <ac:chgData name="Martin Wiuff" userId="171693768cf2a2ea" providerId="LiveId" clId="{1C7B570B-EB96-43E9-92BF-52369ED64A7C}" dt="2018-03-03T14:32:38.377" v="3184" actId="6549"/>
          <ac:spMkLst>
            <pc:docMk/>
            <pc:sldMk cId="3059577552" sldId="373"/>
            <ac:spMk id="12" creationId="{BE7BB717-3795-45EB-BFB3-B6FE494941EC}"/>
          </ac:spMkLst>
        </pc:spChg>
        <pc:spChg chg="add mod">
          <ac:chgData name="Martin Wiuff" userId="171693768cf2a2ea" providerId="LiveId" clId="{1C7B570B-EB96-43E9-92BF-52369ED64A7C}" dt="2018-03-03T15:08:40.608" v="3943" actId="6549"/>
          <ac:spMkLst>
            <pc:docMk/>
            <pc:sldMk cId="3059577552" sldId="373"/>
            <ac:spMk id="13" creationId="{3FF51EBD-3C18-436B-9772-4EA8133F1F36}"/>
          </ac:spMkLst>
        </pc:spChg>
        <pc:picChg chg="add mod">
          <ac:chgData name="Martin Wiuff" userId="171693768cf2a2ea" providerId="LiveId" clId="{1C7B570B-EB96-43E9-92BF-52369ED64A7C}" dt="2018-03-03T14:34:36.565" v="3231" actId="1076"/>
          <ac:picMkLst>
            <pc:docMk/>
            <pc:sldMk cId="3059577552" sldId="373"/>
            <ac:picMk id="4" creationId="{0718D4ED-0FA4-4169-AB3C-ABF068082F2E}"/>
          </ac:picMkLst>
        </pc:picChg>
      </pc:sldChg>
      <pc:sldChg chg="addSp delSp modSp">
        <pc:chgData name="Martin Wiuff" userId="171693768cf2a2ea" providerId="LiveId" clId="{1C7B570B-EB96-43E9-92BF-52369ED64A7C}" dt="2018-03-04T21:50:20.216" v="6355" actId="20577"/>
        <pc:sldMkLst>
          <pc:docMk/>
          <pc:sldMk cId="2973049546" sldId="374"/>
        </pc:sldMkLst>
        <pc:spChg chg="add mod">
          <ac:chgData name="Martin Wiuff" userId="171693768cf2a2ea" providerId="LiveId" clId="{1C7B570B-EB96-43E9-92BF-52369ED64A7C}" dt="2018-03-04T21:50:20.216" v="6355" actId="20577"/>
          <ac:spMkLst>
            <pc:docMk/>
            <pc:sldMk cId="2973049546" sldId="374"/>
            <ac:spMk id="2" creationId="{7AD9B0EE-E9BC-4B8F-B926-E838B272BA9A}"/>
          </ac:spMkLst>
        </pc:spChg>
        <pc:spChg chg="add del mod">
          <ac:chgData name="Martin Wiuff" userId="171693768cf2a2ea" providerId="LiveId" clId="{1C7B570B-EB96-43E9-92BF-52369ED64A7C}" dt="2018-03-04T21:33:08.823" v="6120" actId="20577"/>
          <ac:spMkLst>
            <pc:docMk/>
            <pc:sldMk cId="2973049546" sldId="374"/>
            <ac:spMk id="4" creationId="{F402EB7B-F4D9-4C50-9922-D46F2F36AD34}"/>
          </ac:spMkLst>
        </pc:spChg>
        <pc:spChg chg="del">
          <ac:chgData name="Martin Wiuff" userId="171693768cf2a2ea" providerId="LiveId" clId="{1C7B570B-EB96-43E9-92BF-52369ED64A7C}" dt="2018-03-04T21:33:03.107" v="6119" actId="20577"/>
          <ac:spMkLst>
            <pc:docMk/>
            <pc:sldMk cId="2973049546" sldId="374"/>
            <ac:spMk id="7" creationId="{00000000-0000-0000-0000-000000000000}"/>
          </ac:spMkLst>
        </pc:spChg>
        <pc:spChg chg="mod">
          <ac:chgData name="Martin Wiuff" userId="171693768cf2a2ea" providerId="LiveId" clId="{1C7B570B-EB96-43E9-92BF-52369ED64A7C}" dt="2018-03-04T21:41:59.912" v="6177" actId="6549"/>
          <ac:spMkLst>
            <pc:docMk/>
            <pc:sldMk cId="2973049546" sldId="374"/>
            <ac:spMk id="9" creationId="{00000000-0000-0000-0000-000000000000}"/>
          </ac:spMkLst>
        </pc:spChg>
        <pc:picChg chg="add mod">
          <ac:chgData name="Martin Wiuff" userId="171693768cf2a2ea" providerId="LiveId" clId="{1C7B570B-EB96-43E9-92BF-52369ED64A7C}" dt="2018-03-04T21:39:42.372" v="6171" actId="1076"/>
          <ac:picMkLst>
            <pc:docMk/>
            <pc:sldMk cId="2973049546" sldId="374"/>
            <ac:picMk id="8" creationId="{FAE9FF52-6B4A-4BD7-9560-F4A436BC4273}"/>
          </ac:picMkLst>
        </pc:picChg>
      </pc:sldChg>
      <pc:sldChg chg="modSp">
        <pc:chgData name="Martin Wiuff" userId="171693768cf2a2ea" providerId="LiveId" clId="{1C7B570B-EB96-43E9-92BF-52369ED64A7C}" dt="2018-03-03T10:15:49.339" v="1745" actId="113"/>
        <pc:sldMkLst>
          <pc:docMk/>
          <pc:sldMk cId="2238961187" sldId="375"/>
        </pc:sldMkLst>
        <pc:spChg chg="mod">
          <ac:chgData name="Martin Wiuff" userId="171693768cf2a2ea" providerId="LiveId" clId="{1C7B570B-EB96-43E9-92BF-52369ED64A7C}" dt="2018-03-03T10:15:49.339" v="1745" actId="113"/>
          <ac:spMkLst>
            <pc:docMk/>
            <pc:sldMk cId="2238961187" sldId="375"/>
            <ac:spMk id="3" creationId="{00000000-0000-0000-0000-000000000000}"/>
          </ac:spMkLst>
        </pc:spChg>
      </pc:sldChg>
      <pc:sldChg chg="addSp delSp modSp">
        <pc:chgData name="Martin Wiuff" userId="171693768cf2a2ea" providerId="LiveId" clId="{1C7B570B-EB96-43E9-92BF-52369ED64A7C}" dt="2018-03-20T00:50:05.575" v="8734" actId="6549"/>
        <pc:sldMkLst>
          <pc:docMk/>
          <pc:sldMk cId="250945038" sldId="376"/>
        </pc:sldMkLst>
        <pc:spChg chg="add del mod">
          <ac:chgData name="Martin Wiuff" userId="171693768cf2a2ea" providerId="LiveId" clId="{1C7B570B-EB96-43E9-92BF-52369ED64A7C}" dt="2018-03-03T10:33:53.855" v="1806" actId="20577"/>
          <ac:spMkLst>
            <pc:docMk/>
            <pc:sldMk cId="250945038" sldId="376"/>
            <ac:spMk id="2" creationId="{4C42734A-12A9-4233-92BA-DB27726F7C9C}"/>
          </ac:spMkLst>
        </pc:spChg>
        <pc:spChg chg="mod">
          <ac:chgData name="Martin Wiuff" userId="171693768cf2a2ea" providerId="LiveId" clId="{1C7B570B-EB96-43E9-92BF-52369ED64A7C}" dt="2018-03-02T19:01:14.136" v="1253" actId="20577"/>
          <ac:spMkLst>
            <pc:docMk/>
            <pc:sldMk cId="250945038" sldId="376"/>
            <ac:spMk id="3" creationId="{00000000-0000-0000-0000-000000000000}"/>
          </ac:spMkLst>
        </pc:spChg>
        <pc:spChg chg="del mod">
          <ac:chgData name="Martin Wiuff" userId="171693768cf2a2ea" providerId="LiveId" clId="{1C7B570B-EB96-43E9-92BF-52369ED64A7C}" dt="2018-03-03T10:37:04.901" v="1888" actId="20577"/>
          <ac:spMkLst>
            <pc:docMk/>
            <pc:sldMk cId="250945038" sldId="376"/>
            <ac:spMk id="7" creationId="{00000000-0000-0000-0000-000000000000}"/>
          </ac:spMkLst>
        </pc:spChg>
        <pc:spChg chg="mod">
          <ac:chgData name="Martin Wiuff" userId="171693768cf2a2ea" providerId="LiveId" clId="{1C7B570B-EB96-43E9-92BF-52369ED64A7C}" dt="2018-03-20T00:50:05.575" v="8734" actId="6549"/>
          <ac:spMkLst>
            <pc:docMk/>
            <pc:sldMk cId="250945038" sldId="376"/>
            <ac:spMk id="9" creationId="{7149AF3B-6532-4BEF-BAC2-F774AC4F3B63}"/>
          </ac:spMkLst>
        </pc:spChg>
        <pc:spChg chg="add mod">
          <ac:chgData name="Martin Wiuff" userId="171693768cf2a2ea" providerId="LiveId" clId="{1C7B570B-EB96-43E9-92BF-52369ED64A7C}" dt="2018-03-03T10:40:42.402" v="1913" actId="1076"/>
          <ac:spMkLst>
            <pc:docMk/>
            <pc:sldMk cId="250945038" sldId="376"/>
            <ac:spMk id="18" creationId="{3B9F8D4B-D8D7-4A11-BD97-FB45DBB9BA21}"/>
          </ac:spMkLst>
        </pc:spChg>
        <pc:graphicFrameChg chg="add mod">
          <ac:chgData name="Martin Wiuff" userId="171693768cf2a2ea" providerId="LiveId" clId="{1C7B570B-EB96-43E9-92BF-52369ED64A7C}" dt="2018-03-03T10:43:20.547" v="1932" actId="20577"/>
          <ac:graphicFrameMkLst>
            <pc:docMk/>
            <pc:sldMk cId="250945038" sldId="376"/>
            <ac:graphicFrameMk id="19" creationId="{E4C4FE55-7AB4-4A08-8084-26838578E27D}"/>
          </ac:graphicFrameMkLst>
        </pc:graphicFrameChg>
        <pc:cxnChg chg="add del mod">
          <ac:chgData name="Martin Wiuff" userId="171693768cf2a2ea" providerId="LiveId" clId="{1C7B570B-EB96-43E9-92BF-52369ED64A7C}" dt="2018-03-03T10:33:58.437" v="1808" actId="478"/>
          <ac:cxnSpMkLst>
            <pc:docMk/>
            <pc:sldMk cId="250945038" sldId="376"/>
            <ac:cxnSpMk id="5" creationId="{1C6AA76A-6242-447B-8227-9E0EC2309FB8}"/>
          </ac:cxnSpMkLst>
        </pc:cxnChg>
        <pc:cxnChg chg="add del mod">
          <ac:chgData name="Martin Wiuff" userId="171693768cf2a2ea" providerId="LiveId" clId="{1C7B570B-EB96-43E9-92BF-52369ED64A7C}" dt="2018-03-03T10:33:56.838" v="1807" actId="478"/>
          <ac:cxnSpMkLst>
            <pc:docMk/>
            <pc:sldMk cId="250945038" sldId="376"/>
            <ac:cxnSpMk id="11" creationId="{769C4D65-37E9-40D9-BAC3-0AE4E7B160AD}"/>
          </ac:cxnSpMkLst>
        </pc:cxnChg>
        <pc:cxnChg chg="add del mod">
          <ac:chgData name="Martin Wiuff" userId="171693768cf2a2ea" providerId="LiveId" clId="{1C7B570B-EB96-43E9-92BF-52369ED64A7C}" dt="2018-03-03T10:34:00.150" v="1809" actId="478"/>
          <ac:cxnSpMkLst>
            <pc:docMk/>
            <pc:sldMk cId="250945038" sldId="376"/>
            <ac:cxnSpMk id="15" creationId="{8A62CC76-4C64-4F61-84EE-B792F9BD235F}"/>
          </ac:cxnSpMkLst>
        </pc:cxnChg>
      </pc:sldChg>
      <pc:sldChg chg="modSp">
        <pc:chgData name="Martin Wiuff" userId="171693768cf2a2ea" providerId="LiveId" clId="{1C7B570B-EB96-43E9-92BF-52369ED64A7C}" dt="2018-03-02T19:01:04.186" v="1252" actId="20577"/>
        <pc:sldMkLst>
          <pc:docMk/>
          <pc:sldMk cId="2477674200" sldId="377"/>
        </pc:sldMkLst>
        <pc:spChg chg="mod">
          <ac:chgData name="Martin Wiuff" userId="171693768cf2a2ea" providerId="LiveId" clId="{1C7B570B-EB96-43E9-92BF-52369ED64A7C}" dt="2018-03-02T19:01:04.186" v="1252" actId="20577"/>
          <ac:spMkLst>
            <pc:docMk/>
            <pc:sldMk cId="2477674200" sldId="377"/>
            <ac:spMk id="3" creationId="{00000000-0000-0000-0000-000000000000}"/>
          </ac:spMkLst>
        </pc:spChg>
      </pc:sldChg>
      <pc:sldChg chg="addSp delSp modSp mod">
        <pc:chgData name="Martin Wiuff" userId="171693768cf2a2ea" providerId="LiveId" clId="{1C7B570B-EB96-43E9-92BF-52369ED64A7C}" dt="2018-03-04T14:54:22.822" v="6061" actId="20577"/>
        <pc:sldMkLst>
          <pc:docMk/>
          <pc:sldMk cId="2490036324" sldId="378"/>
        </pc:sldMkLst>
        <pc:spChg chg="mod">
          <ac:chgData name="Martin Wiuff" userId="171693768cf2a2ea" providerId="LiveId" clId="{1C7B570B-EB96-43E9-92BF-52369ED64A7C}" dt="2018-03-04T14:54:22.822" v="6061" actId="20577"/>
          <ac:spMkLst>
            <pc:docMk/>
            <pc:sldMk cId="2490036324" sldId="378"/>
            <ac:spMk id="3" creationId="{00000000-0000-0000-0000-000000000000}"/>
          </ac:spMkLst>
        </pc:spChg>
        <pc:spChg chg="mod">
          <ac:chgData name="Martin Wiuff" userId="171693768cf2a2ea" providerId="LiveId" clId="{1C7B570B-EB96-43E9-92BF-52369ED64A7C}" dt="2018-03-02T16:04:44.272" v="489" actId="14100"/>
          <ac:spMkLst>
            <pc:docMk/>
            <pc:sldMk cId="2490036324" sldId="378"/>
            <ac:spMk id="7" creationId="{00000000-0000-0000-0000-000000000000}"/>
          </ac:spMkLst>
        </pc:spChg>
        <pc:spChg chg="add mod">
          <ac:chgData name="Martin Wiuff" userId="171693768cf2a2ea" providerId="LiveId" clId="{1C7B570B-EB96-43E9-92BF-52369ED64A7C}" dt="2018-03-04T00:19:48.970" v="4334" actId="20577"/>
          <ac:spMkLst>
            <pc:docMk/>
            <pc:sldMk cId="2490036324" sldId="378"/>
            <ac:spMk id="9" creationId="{8E764FE4-274F-4726-B8F8-75EF8DF9021A}"/>
          </ac:spMkLst>
        </pc:spChg>
        <pc:spChg chg="add mod">
          <ac:chgData name="Martin Wiuff" userId="171693768cf2a2ea" providerId="LiveId" clId="{1C7B570B-EB96-43E9-92BF-52369ED64A7C}" dt="2018-03-04T00:21:12.957" v="4841" actId="113"/>
          <ac:spMkLst>
            <pc:docMk/>
            <pc:sldMk cId="2490036324" sldId="378"/>
            <ac:spMk id="14" creationId="{3EBEAC46-D99F-4C8D-96A6-6D9E4B5DD24B}"/>
          </ac:spMkLst>
        </pc:spChg>
        <pc:spChg chg="add mod">
          <ac:chgData name="Martin Wiuff" userId="171693768cf2a2ea" providerId="LiveId" clId="{1C7B570B-EB96-43E9-92BF-52369ED64A7C}" dt="2018-03-04T00:38:30.158" v="5335" actId="20577"/>
          <ac:spMkLst>
            <pc:docMk/>
            <pc:sldMk cId="2490036324" sldId="378"/>
            <ac:spMk id="15" creationId="{8B5FA30A-ABAA-4151-9EA6-91A801D4B48F}"/>
          </ac:spMkLst>
        </pc:spChg>
        <pc:graphicFrameChg chg="add del mod">
          <ac:chgData name="Martin Wiuff" userId="171693768cf2a2ea" providerId="LiveId" clId="{1C7B570B-EB96-43E9-92BF-52369ED64A7C}" dt="2018-03-02T14:33:02.288" v="33" actId="1957"/>
          <ac:graphicFrameMkLst>
            <pc:docMk/>
            <pc:sldMk cId="2490036324" sldId="378"/>
            <ac:graphicFrameMk id="5" creationId="{6FDD8F67-098F-45C1-841E-44D21F52F074}"/>
          </ac:graphicFrameMkLst>
        </pc:graphicFrameChg>
        <pc:graphicFrameChg chg="add del mod">
          <ac:chgData name="Martin Wiuff" userId="171693768cf2a2ea" providerId="LiveId" clId="{1C7B570B-EB96-43E9-92BF-52369ED64A7C}" dt="2018-03-04T00:14:20.845" v="4279" actId="20577"/>
          <ac:graphicFrameMkLst>
            <pc:docMk/>
            <pc:sldMk cId="2490036324" sldId="378"/>
            <ac:graphicFrameMk id="5" creationId="{4A8857AF-633F-4C26-A8A5-D32C8765ECA4}"/>
          </ac:graphicFrameMkLst>
        </pc:graphicFrameChg>
        <pc:graphicFrameChg chg="add mod modGraphic">
          <ac:chgData name="Martin Wiuff" userId="171693768cf2a2ea" providerId="LiveId" clId="{1C7B570B-EB96-43E9-92BF-52369ED64A7C}" dt="2018-03-04T00:30:59.227" v="5095" actId="20577"/>
          <ac:graphicFrameMkLst>
            <pc:docMk/>
            <pc:sldMk cId="2490036324" sldId="378"/>
            <ac:graphicFrameMk id="8" creationId="{1E73BCB0-D05F-4885-B0B1-D2FD9746A521}"/>
          </ac:graphicFrameMkLst>
        </pc:graphicFrameChg>
        <pc:graphicFrameChg chg="add del mod">
          <ac:chgData name="Martin Wiuff" userId="171693768cf2a2ea" providerId="LiveId" clId="{1C7B570B-EB96-43E9-92BF-52369ED64A7C}" dt="2018-03-02T15:39:23.882" v="117" actId="478"/>
          <ac:graphicFrameMkLst>
            <pc:docMk/>
            <pc:sldMk cId="2490036324" sldId="378"/>
            <ac:graphicFrameMk id="10" creationId="{0E1B9D97-0826-4FF7-B7FB-A2F17C59BB15}"/>
          </ac:graphicFrameMkLst>
        </pc:graphicFrameChg>
        <pc:graphicFrameChg chg="add del">
          <ac:chgData name="Martin Wiuff" userId="171693768cf2a2ea" providerId="LiveId" clId="{1C7B570B-EB96-43E9-92BF-52369ED64A7C}" dt="2018-03-04T00:14:28.735" v="4281" actId="20577"/>
          <ac:graphicFrameMkLst>
            <pc:docMk/>
            <pc:sldMk cId="2490036324" sldId="378"/>
            <ac:graphicFrameMk id="10" creationId="{1FEC51D9-146E-48CD-B991-5C10A850919D}"/>
          </ac:graphicFrameMkLst>
        </pc:graphicFrameChg>
        <pc:graphicFrameChg chg="add mod">
          <ac:chgData name="Martin Wiuff" userId="171693768cf2a2ea" providerId="LiveId" clId="{1C7B570B-EB96-43E9-92BF-52369ED64A7C}" dt="2018-03-03T10:18:26.800" v="1751" actId="1076"/>
          <ac:graphicFrameMkLst>
            <pc:docMk/>
            <pc:sldMk cId="2490036324" sldId="378"/>
            <ac:graphicFrameMk id="13" creationId="{9FBFC91C-F6F1-4BF6-87E9-588DEACDF709}"/>
          </ac:graphicFrameMkLst>
        </pc:graphicFrameChg>
      </pc:sldChg>
      <pc:sldChg chg="addSp delSp modSp">
        <pc:chgData name="Martin Wiuff" userId="171693768cf2a2ea" providerId="LiveId" clId="{1C7B570B-EB96-43E9-92BF-52369ED64A7C}" dt="2018-03-04T14:51:43.598" v="6058" actId="20577"/>
        <pc:sldMkLst>
          <pc:docMk/>
          <pc:sldMk cId="1156686112" sldId="382"/>
        </pc:sldMkLst>
        <pc:spChg chg="del mod">
          <ac:chgData name="Martin Wiuff" userId="171693768cf2a2ea" providerId="LiveId" clId="{1C7B570B-EB96-43E9-92BF-52369ED64A7C}" dt="2018-03-03T13:19:22.386" v="2812" actId="6549"/>
          <ac:spMkLst>
            <pc:docMk/>
            <pc:sldMk cId="1156686112" sldId="382"/>
            <ac:spMk id="2" creationId="{E5C8E815-B7F8-4AED-BA5F-8E3119623591}"/>
          </ac:spMkLst>
        </pc:spChg>
        <pc:spChg chg="mod">
          <ac:chgData name="Martin Wiuff" userId="171693768cf2a2ea" providerId="LiveId" clId="{1C7B570B-EB96-43E9-92BF-52369ED64A7C}" dt="2018-03-03T11:17:21.677" v="2617" actId="20577"/>
          <ac:spMkLst>
            <pc:docMk/>
            <pc:sldMk cId="1156686112" sldId="382"/>
            <ac:spMk id="7" creationId="{00000000-0000-0000-0000-000000000000}"/>
          </ac:spMkLst>
        </pc:spChg>
        <pc:spChg chg="add mod">
          <ac:chgData name="Martin Wiuff" userId="171693768cf2a2ea" providerId="LiveId" clId="{1C7B570B-EB96-43E9-92BF-52369ED64A7C}" dt="2018-03-03T13:20:36.576" v="2860" actId="20577"/>
          <ac:spMkLst>
            <pc:docMk/>
            <pc:sldMk cId="1156686112" sldId="382"/>
            <ac:spMk id="8" creationId="{2A48B638-25E8-4C43-B95D-6B3D01978B74}"/>
          </ac:spMkLst>
        </pc:spChg>
        <pc:spChg chg="add mod">
          <ac:chgData name="Martin Wiuff" userId="171693768cf2a2ea" providerId="LiveId" clId="{1C7B570B-EB96-43E9-92BF-52369ED64A7C}" dt="2018-03-03T13:18:03.565" v="2778" actId="5793"/>
          <ac:spMkLst>
            <pc:docMk/>
            <pc:sldMk cId="1156686112" sldId="382"/>
            <ac:spMk id="9" creationId="{828E7971-E20B-488B-AF48-219D82B8998C}"/>
          </ac:spMkLst>
        </pc:spChg>
        <pc:spChg chg="add mod">
          <ac:chgData name="Martin Wiuff" userId="171693768cf2a2ea" providerId="LiveId" clId="{1C7B570B-EB96-43E9-92BF-52369ED64A7C}" dt="2018-03-03T13:22:07.904" v="2925" actId="6549"/>
          <ac:spMkLst>
            <pc:docMk/>
            <pc:sldMk cId="1156686112" sldId="382"/>
            <ac:spMk id="10" creationId="{5A892526-B8CD-485B-ADC0-5FB1CB776A9E}"/>
          </ac:spMkLst>
        </pc:spChg>
        <pc:spChg chg="add mod">
          <ac:chgData name="Martin Wiuff" userId="171693768cf2a2ea" providerId="LiveId" clId="{1C7B570B-EB96-43E9-92BF-52369ED64A7C}" dt="2018-03-03T14:25:15.533" v="2930" actId="6549"/>
          <ac:spMkLst>
            <pc:docMk/>
            <pc:sldMk cId="1156686112" sldId="382"/>
            <ac:spMk id="11" creationId="{C1E2D398-B971-4902-B785-2FC2753A9A3E}"/>
          </ac:spMkLst>
        </pc:spChg>
        <pc:spChg chg="add mod">
          <ac:chgData name="Martin Wiuff" userId="171693768cf2a2ea" providerId="LiveId" clId="{1C7B570B-EB96-43E9-92BF-52369ED64A7C}" dt="2018-03-04T14:36:27.327" v="5972" actId="20577"/>
          <ac:spMkLst>
            <pc:docMk/>
            <pc:sldMk cId="1156686112" sldId="382"/>
            <ac:spMk id="12" creationId="{C2AB8442-C2F5-4C0F-8CED-55610CCC20B4}"/>
          </ac:spMkLst>
        </pc:spChg>
        <pc:spChg chg="add mod">
          <ac:chgData name="Martin Wiuff" userId="171693768cf2a2ea" providerId="LiveId" clId="{1C7B570B-EB96-43E9-92BF-52369ED64A7C}" dt="2018-03-03T13:21:24.917" v="2885" actId="20577"/>
          <ac:spMkLst>
            <pc:docMk/>
            <pc:sldMk cId="1156686112" sldId="382"/>
            <ac:spMk id="13" creationId="{79ADD769-4EC8-4B6F-9591-8A6C2ED7F304}"/>
          </ac:spMkLst>
        </pc:spChg>
        <pc:spChg chg="add mod">
          <ac:chgData name="Martin Wiuff" userId="171693768cf2a2ea" providerId="LiveId" clId="{1C7B570B-EB96-43E9-92BF-52369ED64A7C}" dt="2018-03-04T14:51:43.598" v="6058" actId="20577"/>
          <ac:spMkLst>
            <pc:docMk/>
            <pc:sldMk cId="1156686112" sldId="382"/>
            <ac:spMk id="14" creationId="{F732C08C-BE62-43C9-BAD4-3474EE26A9EC}"/>
          </ac:spMkLst>
        </pc:spChg>
        <pc:spChg chg="add mod">
          <ac:chgData name="Martin Wiuff" userId="171693768cf2a2ea" providerId="LiveId" clId="{1C7B570B-EB96-43E9-92BF-52369ED64A7C}" dt="2018-03-03T13:20:54.568" v="2871" actId="5793"/>
          <ac:spMkLst>
            <pc:docMk/>
            <pc:sldMk cId="1156686112" sldId="382"/>
            <ac:spMk id="15" creationId="{38DA64BB-BA5D-455E-80F8-3F96D2B1048F}"/>
          </ac:spMkLst>
        </pc:spChg>
        <pc:spChg chg="add mod">
          <ac:chgData name="Martin Wiuff" userId="171693768cf2a2ea" providerId="LiveId" clId="{1C7B570B-EB96-43E9-92BF-52369ED64A7C}" dt="2018-03-04T14:51:32.248" v="6053" actId="6549"/>
          <ac:spMkLst>
            <pc:docMk/>
            <pc:sldMk cId="1156686112" sldId="382"/>
            <ac:spMk id="16" creationId="{9E6D7308-F033-4DBF-BFC4-6AC7D9B573B1}"/>
          </ac:spMkLst>
        </pc:spChg>
        <pc:spChg chg="add mod">
          <ac:chgData name="Martin Wiuff" userId="171693768cf2a2ea" providerId="LiveId" clId="{1C7B570B-EB96-43E9-92BF-52369ED64A7C}" dt="2018-03-03T13:21:45.247" v="2900" actId="20577"/>
          <ac:spMkLst>
            <pc:docMk/>
            <pc:sldMk cId="1156686112" sldId="382"/>
            <ac:spMk id="17" creationId="{4E298E41-DBDF-472A-8859-BE04F9D97F29}"/>
          </ac:spMkLst>
        </pc:spChg>
      </pc:sldChg>
      <pc:sldChg chg="modSp ord">
        <pc:chgData name="Martin Wiuff" userId="171693768cf2a2ea" providerId="LiveId" clId="{1C7B570B-EB96-43E9-92BF-52369ED64A7C}" dt="2018-03-03T10:16:32.168" v="1748" actId="113"/>
        <pc:sldMkLst>
          <pc:docMk/>
          <pc:sldMk cId="1007245980" sldId="383"/>
        </pc:sldMkLst>
        <pc:spChg chg="mod">
          <ac:chgData name="Martin Wiuff" userId="171693768cf2a2ea" providerId="LiveId" clId="{1C7B570B-EB96-43E9-92BF-52369ED64A7C}" dt="2018-03-03T09:14:35.024" v="1630" actId="1076"/>
          <ac:spMkLst>
            <pc:docMk/>
            <pc:sldMk cId="1007245980" sldId="383"/>
            <ac:spMk id="14" creationId="{00000000-0000-0000-0000-000000000000}"/>
          </ac:spMkLst>
        </pc:spChg>
        <pc:spChg chg="mod">
          <ac:chgData name="Martin Wiuff" userId="171693768cf2a2ea" providerId="LiveId" clId="{1C7B570B-EB96-43E9-92BF-52369ED64A7C}" dt="2018-03-03T10:16:32.168" v="1748" actId="113"/>
          <ac:spMkLst>
            <pc:docMk/>
            <pc:sldMk cId="1007245980" sldId="383"/>
            <ac:spMk id="16" creationId="{00000000-0000-0000-0000-000000000000}"/>
          </ac:spMkLst>
        </pc:spChg>
      </pc:sldChg>
      <pc:sldChg chg="addSp modSp">
        <pc:chgData name="Martin Wiuff" userId="171693768cf2a2ea" providerId="LiveId" clId="{1C7B570B-EB96-43E9-92BF-52369ED64A7C}" dt="2018-03-04T21:46:11.433" v="6261" actId="20577"/>
        <pc:sldMkLst>
          <pc:docMk/>
          <pc:sldMk cId="4206774446" sldId="384"/>
        </pc:sldMkLst>
        <pc:spChg chg="mod">
          <ac:chgData name="Martin Wiuff" userId="171693768cf2a2ea" providerId="LiveId" clId="{1C7B570B-EB96-43E9-92BF-52369ED64A7C}" dt="2018-03-04T21:46:11.433" v="6261" actId="20577"/>
          <ac:spMkLst>
            <pc:docMk/>
            <pc:sldMk cId="4206774446" sldId="384"/>
            <ac:spMk id="7" creationId="{00000000-0000-0000-0000-000000000000}"/>
          </ac:spMkLst>
        </pc:spChg>
        <pc:spChg chg="mod">
          <ac:chgData name="Martin Wiuff" userId="171693768cf2a2ea" providerId="LiveId" clId="{1C7B570B-EB96-43E9-92BF-52369ED64A7C}" dt="2018-03-03T14:53:18.493" v="3732" actId="14100"/>
          <ac:spMkLst>
            <pc:docMk/>
            <pc:sldMk cId="4206774446" sldId="384"/>
            <ac:spMk id="8" creationId="{00000000-0000-0000-0000-000000000000}"/>
          </ac:spMkLst>
        </pc:spChg>
        <pc:spChg chg="mod">
          <ac:chgData name="Martin Wiuff" userId="171693768cf2a2ea" providerId="LiveId" clId="{1C7B570B-EB96-43E9-92BF-52369ED64A7C}" dt="2018-03-03T14:50:34.804" v="3614" actId="6549"/>
          <ac:spMkLst>
            <pc:docMk/>
            <pc:sldMk cId="4206774446" sldId="384"/>
            <ac:spMk id="9" creationId="{00000000-0000-0000-0000-000000000000}"/>
          </ac:spMkLst>
        </pc:spChg>
        <pc:picChg chg="add mod">
          <ac:chgData name="Martin Wiuff" userId="171693768cf2a2ea" providerId="LiveId" clId="{1C7B570B-EB96-43E9-92BF-52369ED64A7C}" dt="2018-03-03T14:55:15.133" v="3734" actId="1076"/>
          <ac:picMkLst>
            <pc:docMk/>
            <pc:sldMk cId="4206774446" sldId="384"/>
            <ac:picMk id="4" creationId="{EF934CB2-9246-4574-8243-140EB6A7C738}"/>
          </ac:picMkLst>
        </pc:picChg>
      </pc:sldChg>
      <pc:sldChg chg="modSp ord">
        <pc:chgData name="Martin Wiuff" userId="171693768cf2a2ea" providerId="LiveId" clId="{1C7B570B-EB96-43E9-92BF-52369ED64A7C}" dt="2018-03-03T10:15:40.064" v="1744" actId="113"/>
        <pc:sldMkLst>
          <pc:docMk/>
          <pc:sldMk cId="3030332174" sldId="385"/>
        </pc:sldMkLst>
        <pc:spChg chg="mod">
          <ac:chgData name="Martin Wiuff" userId="171693768cf2a2ea" providerId="LiveId" clId="{1C7B570B-EB96-43E9-92BF-52369ED64A7C}" dt="2018-03-03T10:15:40.064" v="1744" actId="113"/>
          <ac:spMkLst>
            <pc:docMk/>
            <pc:sldMk cId="3030332174" sldId="385"/>
            <ac:spMk id="9" creationId="{00000000-0000-0000-0000-000000000000}"/>
          </ac:spMkLst>
        </pc:spChg>
      </pc:sldChg>
      <pc:sldChg chg="modSp ord">
        <pc:chgData name="Martin Wiuff" userId="171693768cf2a2ea" providerId="LiveId" clId="{1C7B570B-EB96-43E9-92BF-52369ED64A7C}" dt="2018-03-03T15:09:59.952" v="3944" actId="113"/>
        <pc:sldMkLst>
          <pc:docMk/>
          <pc:sldMk cId="1951826197" sldId="386"/>
        </pc:sldMkLst>
        <pc:spChg chg="mod">
          <ac:chgData name="Martin Wiuff" userId="171693768cf2a2ea" providerId="LiveId" clId="{1C7B570B-EB96-43E9-92BF-52369ED64A7C}" dt="2018-03-03T15:09:59.952" v="3944" actId="113"/>
          <ac:spMkLst>
            <pc:docMk/>
            <pc:sldMk cId="1951826197" sldId="386"/>
            <ac:spMk id="9" creationId="{00000000-0000-0000-0000-000000000000}"/>
          </ac:spMkLst>
        </pc:spChg>
      </pc:sldChg>
      <pc:sldChg chg="modSp">
        <pc:chgData name="Martin Wiuff" userId="171693768cf2a2ea" providerId="LiveId" clId="{1C7B570B-EB96-43E9-92BF-52369ED64A7C}" dt="2018-03-04T14:54:00.318" v="6059" actId="20577"/>
        <pc:sldMkLst>
          <pc:docMk/>
          <pc:sldMk cId="1857960374" sldId="387"/>
        </pc:sldMkLst>
        <pc:spChg chg="mod">
          <ac:chgData name="Martin Wiuff" userId="171693768cf2a2ea" providerId="LiveId" clId="{1C7B570B-EB96-43E9-92BF-52369ED64A7C}" dt="2018-03-04T14:54:00.318" v="6059" actId="20577"/>
          <ac:spMkLst>
            <pc:docMk/>
            <pc:sldMk cId="1857960374" sldId="387"/>
            <ac:spMk id="3" creationId="{00000000-0000-0000-0000-000000000000}"/>
          </ac:spMkLst>
        </pc:spChg>
        <pc:spChg chg="mod">
          <ac:chgData name="Martin Wiuff" userId="171693768cf2a2ea" providerId="LiveId" clId="{1C7B570B-EB96-43E9-92BF-52369ED64A7C}" dt="2018-03-03T14:58:22.720" v="3769" actId="20577"/>
          <ac:spMkLst>
            <pc:docMk/>
            <pc:sldMk cId="1857960374" sldId="387"/>
            <ac:spMk id="8" creationId="{00000000-0000-0000-0000-000000000000}"/>
          </ac:spMkLst>
        </pc:spChg>
        <pc:graphicFrameChg chg="mod">
          <ac:chgData name="Martin Wiuff" userId="171693768cf2a2ea" providerId="LiveId" clId="{1C7B570B-EB96-43E9-92BF-52369ED64A7C}" dt="2018-03-03T15:00:10.027" v="3803" actId="20577"/>
          <ac:graphicFrameMkLst>
            <pc:docMk/>
            <pc:sldMk cId="1857960374" sldId="387"/>
            <ac:graphicFrameMk id="5" creationId="{CDDAA1B8-591D-4EDB-AC2C-197FD3B6BD0F}"/>
          </ac:graphicFrameMkLst>
        </pc:graphicFrameChg>
      </pc:sldChg>
      <pc:sldChg chg="addSp delSp modSp">
        <pc:chgData name="Martin Wiuff" userId="171693768cf2a2ea" providerId="LiveId" clId="{1C7B570B-EB96-43E9-92BF-52369ED64A7C}" dt="2018-03-05T02:54:35.506" v="8697" actId="20577"/>
        <pc:sldMkLst>
          <pc:docMk/>
          <pc:sldMk cId="1699785708" sldId="388"/>
        </pc:sldMkLst>
        <pc:spChg chg="add mod">
          <ac:chgData name="Martin Wiuff" userId="171693768cf2a2ea" providerId="LiveId" clId="{1C7B570B-EB96-43E9-92BF-52369ED64A7C}" dt="2018-03-05T02:50:41.965" v="8665" actId="115"/>
          <ac:spMkLst>
            <pc:docMk/>
            <pc:sldMk cId="1699785708" sldId="388"/>
            <ac:spMk id="2" creationId="{1DEFF779-1EE4-417B-80CB-A90A536E50D6}"/>
          </ac:spMkLst>
        </pc:spChg>
        <pc:spChg chg="add del mod">
          <ac:chgData name="Martin Wiuff" userId="171693768cf2a2ea" providerId="LiveId" clId="{1C7B570B-EB96-43E9-92BF-52369ED64A7C}" dt="2018-03-05T02:30:07.406" v="8264" actId="20577"/>
          <ac:spMkLst>
            <pc:docMk/>
            <pc:sldMk cId="1699785708" sldId="388"/>
            <ac:spMk id="4" creationId="{19A35EC1-A4BB-46E8-8647-ADFAB6A510BF}"/>
          </ac:spMkLst>
        </pc:spChg>
        <pc:spChg chg="add del mod">
          <ac:chgData name="Martin Wiuff" userId="171693768cf2a2ea" providerId="LiveId" clId="{1C7B570B-EB96-43E9-92BF-52369ED64A7C}" dt="2018-03-05T02:28:09.715" v="8260" actId="20577"/>
          <ac:spMkLst>
            <pc:docMk/>
            <pc:sldMk cId="1699785708" sldId="388"/>
            <ac:spMk id="5" creationId="{8B7C7473-1EA9-4874-8C80-063996115612}"/>
          </ac:spMkLst>
        </pc:spChg>
        <pc:spChg chg="mod">
          <ac:chgData name="Martin Wiuff" userId="171693768cf2a2ea" providerId="LiveId" clId="{1C7B570B-EB96-43E9-92BF-52369ED64A7C}" dt="2018-03-03T15:15:12.124" v="3990" actId="14100"/>
          <ac:spMkLst>
            <pc:docMk/>
            <pc:sldMk cId="1699785708" sldId="388"/>
            <ac:spMk id="9" creationId="{00000000-0000-0000-0000-000000000000}"/>
          </ac:spMkLst>
        </pc:spChg>
        <pc:spChg chg="add mod">
          <ac:chgData name="Martin Wiuff" userId="171693768cf2a2ea" providerId="LiveId" clId="{1C7B570B-EB96-43E9-92BF-52369ED64A7C}" dt="2018-03-05T02:51:20.669" v="8666" actId="255"/>
          <ac:spMkLst>
            <pc:docMk/>
            <pc:sldMk cId="1699785708" sldId="388"/>
            <ac:spMk id="10" creationId="{36008692-3618-4716-B8EA-A512A32F2404}"/>
          </ac:spMkLst>
        </pc:spChg>
        <pc:spChg chg="del mod">
          <ac:chgData name="Martin Wiuff" userId="171693768cf2a2ea" providerId="LiveId" clId="{1C7B570B-EB96-43E9-92BF-52369ED64A7C}" dt="2018-03-05T02:28:05.752" v="8259" actId="20577"/>
          <ac:spMkLst>
            <pc:docMk/>
            <pc:sldMk cId="1699785708" sldId="388"/>
            <ac:spMk id="11" creationId="{00000000-0000-0000-0000-000000000000}"/>
          </ac:spMkLst>
        </pc:spChg>
        <pc:spChg chg="add mod">
          <ac:chgData name="Martin Wiuff" userId="171693768cf2a2ea" providerId="LiveId" clId="{1C7B570B-EB96-43E9-92BF-52369ED64A7C}" dt="2018-03-05T02:54:35.506" v="8697" actId="20577"/>
          <ac:spMkLst>
            <pc:docMk/>
            <pc:sldMk cId="1699785708" sldId="388"/>
            <ac:spMk id="12" creationId="{6C300962-DB1D-4D61-A90C-DAD62F7EAB11}"/>
          </ac:spMkLst>
        </pc:spChg>
        <pc:spChg chg="del">
          <ac:chgData name="Martin Wiuff" userId="171693768cf2a2ea" providerId="LiveId" clId="{1C7B570B-EB96-43E9-92BF-52369ED64A7C}" dt="2018-03-05T02:27:34.249" v="8257" actId="20577"/>
          <ac:spMkLst>
            <pc:docMk/>
            <pc:sldMk cId="1699785708" sldId="388"/>
            <ac:spMk id="21" creationId="{621D9FFC-AD58-413A-9990-D16278F62BCD}"/>
          </ac:spMkLst>
        </pc:spChg>
        <pc:spChg chg="add mod">
          <ac:chgData name="Martin Wiuff" userId="171693768cf2a2ea" providerId="LiveId" clId="{1C7B570B-EB96-43E9-92BF-52369ED64A7C}" dt="2018-03-05T02:31:42.151" v="8291" actId="1076"/>
          <ac:spMkLst>
            <pc:docMk/>
            <pc:sldMk cId="1699785708" sldId="388"/>
            <ac:spMk id="24" creationId="{E5033592-76DE-46A1-B1CB-2D81E4881C76}"/>
          </ac:spMkLst>
        </pc:spChg>
        <pc:cxnChg chg="del">
          <ac:chgData name="Martin Wiuff" userId="171693768cf2a2ea" providerId="LiveId" clId="{1C7B570B-EB96-43E9-92BF-52369ED64A7C}" dt="2018-03-05T02:30:21.912" v="8266" actId="478"/>
          <ac:cxnSpMkLst>
            <pc:docMk/>
            <pc:sldMk cId="1699785708" sldId="388"/>
            <ac:cxnSpMk id="14" creationId="{AB4402E1-717F-4BB4-A59C-6E75F344AC69}"/>
          </ac:cxnSpMkLst>
        </pc:cxnChg>
        <pc:cxnChg chg="del">
          <ac:chgData name="Martin Wiuff" userId="171693768cf2a2ea" providerId="LiveId" clId="{1C7B570B-EB96-43E9-92BF-52369ED64A7C}" dt="2018-03-05T02:30:25.209" v="8267" actId="478"/>
          <ac:cxnSpMkLst>
            <pc:docMk/>
            <pc:sldMk cId="1699785708" sldId="388"/>
            <ac:cxnSpMk id="16" creationId="{0606F9DC-A09C-4248-BC71-21E94B21E6E2}"/>
          </ac:cxnSpMkLst>
        </pc:cxnChg>
        <pc:cxnChg chg="del">
          <ac:chgData name="Martin Wiuff" userId="171693768cf2a2ea" providerId="LiveId" clId="{1C7B570B-EB96-43E9-92BF-52369ED64A7C}" dt="2018-03-05T02:30:18.771" v="8265" actId="478"/>
          <ac:cxnSpMkLst>
            <pc:docMk/>
            <pc:sldMk cId="1699785708" sldId="388"/>
            <ac:cxnSpMk id="18" creationId="{2821AD67-8D3E-4A29-9B1F-20ECF8387A42}"/>
          </ac:cxnSpMkLst>
        </pc:cxnChg>
        <pc:cxnChg chg="del">
          <ac:chgData name="Martin Wiuff" userId="171693768cf2a2ea" providerId="LiveId" clId="{1C7B570B-EB96-43E9-92BF-52369ED64A7C}" dt="2018-03-05T02:30:35.729" v="8268" actId="478"/>
          <ac:cxnSpMkLst>
            <pc:docMk/>
            <pc:sldMk cId="1699785708" sldId="388"/>
            <ac:cxnSpMk id="23" creationId="{8ACB2526-8142-4BFF-85CE-9B7B69DFC3C5}"/>
          </ac:cxnSpMkLst>
        </pc:cxnChg>
        <pc:cxnChg chg="add mod">
          <ac:chgData name="Martin Wiuff" userId="171693768cf2a2ea" providerId="LiveId" clId="{1C7B570B-EB96-43E9-92BF-52369ED64A7C}" dt="2018-03-05T02:54:08.355" v="8695" actId="1076"/>
          <ac:cxnSpMkLst>
            <pc:docMk/>
            <pc:sldMk cId="1699785708" sldId="388"/>
            <ac:cxnSpMk id="25" creationId="{558086BA-A2C1-4B55-8523-E3B198C5E607}"/>
          </ac:cxnSpMkLst>
        </pc:cxnChg>
      </pc:sldChg>
      <pc:sldChg chg="modSp">
        <pc:chgData name="Martin Wiuff" userId="171693768cf2a2ea" providerId="LiveId" clId="{1C7B570B-EB96-43E9-92BF-52369ED64A7C}" dt="2018-03-05T02:58:24.887" v="8700" actId="20577"/>
        <pc:sldMkLst>
          <pc:docMk/>
          <pc:sldMk cId="844013712" sldId="389"/>
        </pc:sldMkLst>
        <pc:spChg chg="mod">
          <ac:chgData name="Martin Wiuff" userId="171693768cf2a2ea" providerId="LiveId" clId="{1C7B570B-EB96-43E9-92BF-52369ED64A7C}" dt="2018-03-05T02:58:24.887" v="8700" actId="20577"/>
          <ac:spMkLst>
            <pc:docMk/>
            <pc:sldMk cId="844013712" sldId="389"/>
            <ac:spMk id="3" creationId="{00000000-0000-0000-0000-000000000000}"/>
          </ac:spMkLst>
        </pc:spChg>
        <pc:spChg chg="mod">
          <ac:chgData name="Martin Wiuff" userId="171693768cf2a2ea" providerId="LiveId" clId="{1C7B570B-EB96-43E9-92BF-52369ED64A7C}" dt="2018-03-02T15:56:45.015" v="180" actId="20577"/>
          <ac:spMkLst>
            <pc:docMk/>
            <pc:sldMk cId="844013712" sldId="389"/>
            <ac:spMk id="7" creationId="{00000000-0000-0000-0000-000000000000}"/>
          </ac:spMkLst>
        </pc:spChg>
        <pc:spChg chg="mod">
          <ac:chgData name="Martin Wiuff" userId="171693768cf2a2ea" providerId="LiveId" clId="{1C7B570B-EB96-43E9-92BF-52369ED64A7C}" dt="2018-03-02T15:56:39.630" v="178" actId="1076"/>
          <ac:spMkLst>
            <pc:docMk/>
            <pc:sldMk cId="844013712" sldId="389"/>
            <ac:spMk id="8" creationId="{00000000-0000-0000-0000-000000000000}"/>
          </ac:spMkLst>
        </pc:spChg>
        <pc:spChg chg="mod">
          <ac:chgData name="Martin Wiuff" userId="171693768cf2a2ea" providerId="LiveId" clId="{1C7B570B-EB96-43E9-92BF-52369ED64A7C}" dt="2018-03-04T14:55:07.715" v="6064" actId="20577"/>
          <ac:spMkLst>
            <pc:docMk/>
            <pc:sldMk cId="844013712" sldId="389"/>
            <ac:spMk id="9" creationId="{00000000-0000-0000-0000-000000000000}"/>
          </ac:spMkLst>
        </pc:spChg>
        <pc:picChg chg="mod">
          <ac:chgData name="Martin Wiuff" userId="171693768cf2a2ea" providerId="LiveId" clId="{1C7B570B-EB96-43E9-92BF-52369ED64A7C}" dt="2018-03-02T15:56:34.032" v="177" actId="1076"/>
          <ac:picMkLst>
            <pc:docMk/>
            <pc:sldMk cId="844013712" sldId="389"/>
            <ac:picMk id="4" creationId="{27527F58-D8EF-4860-B0EE-56F5574924C8}"/>
          </ac:picMkLst>
        </pc:picChg>
      </pc:sldChg>
      <pc:sldChg chg="addSp modSp">
        <pc:chgData name="Martin Wiuff" userId="171693768cf2a2ea" providerId="LiveId" clId="{1C7B570B-EB96-43E9-92BF-52369ED64A7C}" dt="2018-03-04T14:54:10.317" v="6060" actId="20577"/>
        <pc:sldMkLst>
          <pc:docMk/>
          <pc:sldMk cId="3312233015" sldId="390"/>
        </pc:sldMkLst>
        <pc:spChg chg="mod">
          <ac:chgData name="Martin Wiuff" userId="171693768cf2a2ea" providerId="LiveId" clId="{1C7B570B-EB96-43E9-92BF-52369ED64A7C}" dt="2018-03-04T14:54:10.317" v="6060" actId="20577"/>
          <ac:spMkLst>
            <pc:docMk/>
            <pc:sldMk cId="3312233015" sldId="390"/>
            <ac:spMk id="3" creationId="{00000000-0000-0000-0000-000000000000}"/>
          </ac:spMkLst>
        </pc:spChg>
        <pc:spChg chg="mod">
          <ac:chgData name="Martin Wiuff" userId="171693768cf2a2ea" providerId="LiveId" clId="{1C7B570B-EB96-43E9-92BF-52369ED64A7C}" dt="2018-03-03T14:59:53.011" v="3786" actId="20577"/>
          <ac:spMkLst>
            <pc:docMk/>
            <pc:sldMk cId="3312233015" sldId="390"/>
            <ac:spMk id="7" creationId="{FE322A95-31DB-4561-B447-CF7FDA7E6D96}"/>
          </ac:spMkLst>
        </pc:spChg>
        <pc:spChg chg="mod">
          <ac:chgData name="Martin Wiuff" userId="171693768cf2a2ea" providerId="LiveId" clId="{1C7B570B-EB96-43E9-92BF-52369ED64A7C}" dt="2018-03-02T19:57:52.644" v="1598" actId="113"/>
          <ac:spMkLst>
            <pc:docMk/>
            <pc:sldMk cId="3312233015" sldId="390"/>
            <ac:spMk id="8" creationId="{D130582F-5BE8-49D2-AE4A-579D79233EC7}"/>
          </ac:spMkLst>
        </pc:spChg>
        <pc:spChg chg="add mod">
          <ac:chgData name="Martin Wiuff" userId="171693768cf2a2ea" providerId="LiveId" clId="{1C7B570B-EB96-43E9-92BF-52369ED64A7C}" dt="2018-03-03T15:35:05.259" v="4170" actId="20577"/>
          <ac:spMkLst>
            <pc:docMk/>
            <pc:sldMk cId="3312233015" sldId="390"/>
            <ac:spMk id="9" creationId="{49032937-5866-40EC-B380-061E32590CBC}"/>
          </ac:spMkLst>
        </pc:spChg>
        <pc:graphicFrameChg chg="mod modGraphic">
          <ac:chgData name="Martin Wiuff" userId="171693768cf2a2ea" providerId="LiveId" clId="{1C7B570B-EB96-43E9-92BF-52369ED64A7C}" dt="2018-03-02T18:57:44.707" v="1007" actId="1076"/>
          <ac:graphicFrameMkLst>
            <pc:docMk/>
            <pc:sldMk cId="3312233015" sldId="390"/>
            <ac:graphicFrameMk id="2" creationId="{F69B000E-9125-4E8A-8F1E-7D3CB9134975}"/>
          </ac:graphicFrameMkLst>
        </pc:graphicFrameChg>
      </pc:sldChg>
      <pc:sldChg chg="addSp delSp modSp">
        <pc:chgData name="Martin Wiuff" userId="171693768cf2a2ea" providerId="LiveId" clId="{1C7B570B-EB96-43E9-92BF-52369ED64A7C}" dt="2018-03-05T09:23:33.159" v="8729" actId="20577"/>
        <pc:sldMkLst>
          <pc:docMk/>
          <pc:sldMk cId="4047388719" sldId="391"/>
        </pc:sldMkLst>
        <pc:spChg chg="add del mod">
          <ac:chgData name="Martin Wiuff" userId="171693768cf2a2ea" providerId="LiveId" clId="{1C7B570B-EB96-43E9-92BF-52369ED64A7C}" dt="2018-03-03T10:47:24.483" v="1935" actId="14100"/>
          <ac:spMkLst>
            <pc:docMk/>
            <pc:sldMk cId="4047388719" sldId="391"/>
            <ac:spMk id="2" creationId="{0142326C-0DA5-479A-A44D-09410E5C03D0}"/>
          </ac:spMkLst>
        </pc:spChg>
        <pc:spChg chg="add mod">
          <ac:chgData name="Martin Wiuff" userId="171693768cf2a2ea" providerId="LiveId" clId="{1C7B570B-EB96-43E9-92BF-52369ED64A7C}" dt="2018-03-03T11:18:43.466" v="2627" actId="1076"/>
          <ac:spMkLst>
            <pc:docMk/>
            <pc:sldMk cId="4047388719" sldId="391"/>
            <ac:spMk id="4" creationId="{4EB26DC6-DA5E-4766-80D3-485760F2CDCD}"/>
          </ac:spMkLst>
        </pc:spChg>
        <pc:spChg chg="add del">
          <ac:chgData name="Martin Wiuff" userId="171693768cf2a2ea" providerId="LiveId" clId="{1C7B570B-EB96-43E9-92BF-52369ED64A7C}" dt="2018-03-03T10:52:29.316" v="2061" actId="14100"/>
          <ac:spMkLst>
            <pc:docMk/>
            <pc:sldMk cId="4047388719" sldId="391"/>
            <ac:spMk id="5" creationId="{9667BD94-7559-480D-8113-336B145D6041}"/>
          </ac:spMkLst>
        </pc:spChg>
        <pc:spChg chg="add del mod">
          <ac:chgData name="Martin Wiuff" userId="171693768cf2a2ea" providerId="LiveId" clId="{1C7B570B-EB96-43E9-92BF-52369ED64A7C}" dt="2018-03-05T09:23:33.159" v="8729" actId="20577"/>
          <ac:spMkLst>
            <pc:docMk/>
            <pc:sldMk cId="4047388719" sldId="391"/>
            <ac:spMk id="7" creationId="{00000000-0000-0000-0000-000000000000}"/>
          </ac:spMkLst>
        </pc:spChg>
        <pc:spChg chg="add mod">
          <ac:chgData name="Martin Wiuff" userId="171693768cf2a2ea" providerId="LiveId" clId="{1C7B570B-EB96-43E9-92BF-52369ED64A7C}" dt="2018-03-03T11:18:25.106" v="2623" actId="1076"/>
          <ac:spMkLst>
            <pc:docMk/>
            <pc:sldMk cId="4047388719" sldId="391"/>
            <ac:spMk id="8" creationId="{6EF5EF24-2D0C-4E94-A3C9-554B6424A0FC}"/>
          </ac:spMkLst>
        </pc:spChg>
        <pc:spChg chg="add mod">
          <ac:chgData name="Martin Wiuff" userId="171693768cf2a2ea" providerId="LiveId" clId="{1C7B570B-EB96-43E9-92BF-52369ED64A7C}" dt="2018-03-03T11:19:29.492" v="2636" actId="1076"/>
          <ac:spMkLst>
            <pc:docMk/>
            <pc:sldMk cId="4047388719" sldId="391"/>
            <ac:spMk id="9" creationId="{064DE5E1-1DFD-4D43-AD4D-03E3A075B5B2}"/>
          </ac:spMkLst>
        </pc:spChg>
        <pc:spChg chg="add mod">
          <ac:chgData name="Martin Wiuff" userId="171693768cf2a2ea" providerId="LiveId" clId="{1C7B570B-EB96-43E9-92BF-52369ED64A7C}" dt="2018-03-03T11:18:47.773" v="2628" actId="1076"/>
          <ac:spMkLst>
            <pc:docMk/>
            <pc:sldMk cId="4047388719" sldId="391"/>
            <ac:spMk id="10" creationId="{48A70DF9-AB70-4AFB-BBE8-65BE312C0046}"/>
          </ac:spMkLst>
        </pc:spChg>
        <pc:spChg chg="add mod">
          <ac:chgData name="Martin Wiuff" userId="171693768cf2a2ea" providerId="LiveId" clId="{1C7B570B-EB96-43E9-92BF-52369ED64A7C}" dt="2018-03-03T11:18:35.091" v="2625" actId="1076"/>
          <ac:spMkLst>
            <pc:docMk/>
            <pc:sldMk cId="4047388719" sldId="391"/>
            <ac:spMk id="11" creationId="{E459DD93-7834-487F-AE86-E16CD6D896F1}"/>
          </ac:spMkLst>
        </pc:spChg>
        <pc:spChg chg="add mod">
          <ac:chgData name="Martin Wiuff" userId="171693768cf2a2ea" providerId="LiveId" clId="{1C7B570B-EB96-43E9-92BF-52369ED64A7C}" dt="2018-03-03T11:19:16.098" v="2634" actId="1076"/>
          <ac:spMkLst>
            <pc:docMk/>
            <pc:sldMk cId="4047388719" sldId="391"/>
            <ac:spMk id="12" creationId="{37513A31-AAD9-4992-A6D7-B7C568BA1A4C}"/>
          </ac:spMkLst>
        </pc:spChg>
        <pc:spChg chg="add mod">
          <ac:chgData name="Martin Wiuff" userId="171693768cf2a2ea" providerId="LiveId" clId="{1C7B570B-EB96-43E9-92BF-52369ED64A7C}" dt="2018-03-03T11:18:28.229" v="2624" actId="1076"/>
          <ac:spMkLst>
            <pc:docMk/>
            <pc:sldMk cId="4047388719" sldId="391"/>
            <ac:spMk id="13" creationId="{1F771386-060E-4A30-ADE5-DDB4B0557FE5}"/>
          </ac:spMkLst>
        </pc:spChg>
        <pc:spChg chg="add mod">
          <ac:chgData name="Martin Wiuff" userId="171693768cf2a2ea" providerId="LiveId" clId="{1C7B570B-EB96-43E9-92BF-52369ED64A7C}" dt="2018-03-03T11:18:56.827" v="2630" actId="1076"/>
          <ac:spMkLst>
            <pc:docMk/>
            <pc:sldMk cId="4047388719" sldId="391"/>
            <ac:spMk id="14" creationId="{07C96AAB-7EA1-4530-81F5-3CE70F9A0CCD}"/>
          </ac:spMkLst>
        </pc:spChg>
        <pc:spChg chg="add mod">
          <ac:chgData name="Martin Wiuff" userId="171693768cf2a2ea" providerId="LiveId" clId="{1C7B570B-EB96-43E9-92BF-52369ED64A7C}" dt="2018-03-03T11:18:39.838" v="2626" actId="1076"/>
          <ac:spMkLst>
            <pc:docMk/>
            <pc:sldMk cId="4047388719" sldId="391"/>
            <ac:spMk id="15" creationId="{E1DE07D2-E84F-4A94-878E-E1A25EF027EB}"/>
          </ac:spMkLst>
        </pc:spChg>
        <pc:spChg chg="add del mod">
          <ac:chgData name="Martin Wiuff" userId="171693768cf2a2ea" providerId="LiveId" clId="{1C7B570B-EB96-43E9-92BF-52369ED64A7C}" dt="2018-03-03T11:20:26.040" v="2638" actId="11529"/>
          <ac:spMkLst>
            <pc:docMk/>
            <pc:sldMk cId="4047388719" sldId="391"/>
            <ac:spMk id="18" creationId="{C4073C26-85AD-4BCE-893E-74A140B386A7}"/>
          </ac:spMkLst>
        </pc:spChg>
        <pc:spChg chg="add mod">
          <ac:chgData name="Martin Wiuff" userId="171693768cf2a2ea" providerId="LiveId" clId="{1C7B570B-EB96-43E9-92BF-52369ED64A7C}" dt="2018-03-04T21:26:44.377" v="6065" actId="6549"/>
          <ac:spMkLst>
            <pc:docMk/>
            <pc:sldMk cId="4047388719" sldId="391"/>
            <ac:spMk id="19" creationId="{5A3263FC-567C-43D2-A6CF-62D34D5EBA6A}"/>
          </ac:spMkLst>
        </pc:spChg>
        <pc:cxnChg chg="add mod">
          <ac:chgData name="Martin Wiuff" userId="171693768cf2a2ea" providerId="LiveId" clId="{1C7B570B-EB96-43E9-92BF-52369ED64A7C}" dt="2018-03-03T11:12:05.073" v="2564" actId="11529"/>
          <ac:cxnSpMkLst>
            <pc:docMk/>
            <pc:sldMk cId="4047388719" sldId="391"/>
            <ac:cxnSpMk id="17" creationId="{EC551B29-49DE-4D2A-BC2C-F0A6DD50161C}"/>
          </ac:cxnSpMkLst>
        </pc:cxnChg>
      </pc:sldChg>
      <pc:sldChg chg="addSp delSp modSp add">
        <pc:chgData name="Martin Wiuff" userId="171693768cf2a2ea" providerId="LiveId" clId="{1C7B570B-EB96-43E9-92BF-52369ED64A7C}" dt="2018-03-04T14:54:33.041" v="6062" actId="20577"/>
        <pc:sldMkLst>
          <pc:docMk/>
          <pc:sldMk cId="3656725860" sldId="392"/>
        </pc:sldMkLst>
        <pc:spChg chg="mod">
          <ac:chgData name="Martin Wiuff" userId="171693768cf2a2ea" providerId="LiveId" clId="{1C7B570B-EB96-43E9-92BF-52369ED64A7C}" dt="2018-03-04T14:54:33.041" v="6062" actId="20577"/>
          <ac:spMkLst>
            <pc:docMk/>
            <pc:sldMk cId="3656725860" sldId="392"/>
            <ac:spMk id="3" creationId="{00000000-0000-0000-0000-000000000000}"/>
          </ac:spMkLst>
        </pc:spChg>
        <pc:spChg chg="add del mod">
          <ac:chgData name="Martin Wiuff" userId="171693768cf2a2ea" providerId="LiveId" clId="{1C7B570B-EB96-43E9-92BF-52369ED64A7C}" dt="2018-03-02T19:27:43.866" v="1444" actId="207"/>
          <ac:spMkLst>
            <pc:docMk/>
            <pc:sldMk cId="3656725860" sldId="392"/>
            <ac:spMk id="4" creationId="{FF46F20E-BC92-47E3-B42F-47C2506EF419}"/>
          </ac:spMkLst>
        </pc:spChg>
        <pc:spChg chg="add mod">
          <ac:chgData name="Martin Wiuff" userId="171693768cf2a2ea" providerId="LiveId" clId="{1C7B570B-EB96-43E9-92BF-52369ED64A7C}" dt="2018-03-03T15:36:18.279" v="4174" actId="113"/>
          <ac:spMkLst>
            <pc:docMk/>
            <pc:sldMk cId="3656725860" sldId="392"/>
            <ac:spMk id="8" creationId="{473B203B-9642-4B06-B4F2-5FFAA2D45E04}"/>
          </ac:spMkLst>
        </pc:spChg>
        <pc:spChg chg="del">
          <ac:chgData name="Martin Wiuff" userId="171693768cf2a2ea" providerId="LiveId" clId="{1C7B570B-EB96-43E9-92BF-52369ED64A7C}" dt="2018-03-02T19:19:15.453" v="1369" actId="207"/>
          <ac:spMkLst>
            <pc:docMk/>
            <pc:sldMk cId="3656725860" sldId="392"/>
            <ac:spMk id="14" creationId="{3EBEAC46-D99F-4C8D-96A6-6D9E4B5DD24B}"/>
          </ac:spMkLst>
        </pc:spChg>
        <pc:graphicFrameChg chg="add del mod">
          <ac:chgData name="Martin Wiuff" userId="171693768cf2a2ea" providerId="LiveId" clId="{1C7B570B-EB96-43E9-92BF-52369ED64A7C}" dt="2018-03-02T19:39:56.245" v="1466" actId="207"/>
          <ac:graphicFrameMkLst>
            <pc:docMk/>
            <pc:sldMk cId="3656725860" sldId="392"/>
            <ac:graphicFrameMk id="10" creationId="{CC00522D-C8E8-4282-A80A-8EEB80578E34}"/>
          </ac:graphicFrameMkLst>
        </pc:graphicFrameChg>
        <pc:graphicFrameChg chg="add mod modGraphic">
          <ac:chgData name="Martin Wiuff" userId="171693768cf2a2ea" providerId="LiveId" clId="{1C7B570B-EB96-43E9-92BF-52369ED64A7C}" dt="2018-03-02T19:49:15.579" v="1596" actId="207"/>
          <ac:graphicFrameMkLst>
            <pc:docMk/>
            <pc:sldMk cId="3656725860" sldId="392"/>
            <ac:graphicFrameMk id="11" creationId="{4582A299-94FA-4299-8900-E40DF5B8FC06}"/>
          </ac:graphicFrameMkLst>
        </pc:graphicFrameChg>
        <pc:graphicFrameChg chg="del">
          <ac:chgData name="Martin Wiuff" userId="171693768cf2a2ea" providerId="LiveId" clId="{1C7B570B-EB96-43E9-92BF-52369ED64A7C}" dt="2018-03-02T19:19:11.219" v="1368" actId="207"/>
          <ac:graphicFrameMkLst>
            <pc:docMk/>
            <pc:sldMk cId="3656725860" sldId="392"/>
            <ac:graphicFrameMk id="13" creationId="{9FBFC91C-F6F1-4BF6-87E9-588DEACDF709}"/>
          </ac:graphicFrameMkLst>
        </pc:graphicFrameChg>
        <pc:picChg chg="add mod">
          <ac:chgData name="Martin Wiuff" userId="171693768cf2a2ea" providerId="LiveId" clId="{1C7B570B-EB96-43E9-92BF-52369ED64A7C}" dt="2018-03-02T19:47:37.795" v="1590" actId="14100"/>
          <ac:picMkLst>
            <pc:docMk/>
            <pc:sldMk cId="3656725860" sldId="392"/>
            <ac:picMk id="2" creationId="{80D71371-974E-4294-8167-3D157860ADA0}"/>
          </ac:picMkLst>
        </pc:picChg>
        <pc:picChg chg="add del">
          <ac:chgData name="Martin Wiuff" userId="171693768cf2a2ea" providerId="LiveId" clId="{1C7B570B-EB96-43E9-92BF-52369ED64A7C}" dt="2018-03-02T19:27:43.861" v="1442" actId="207"/>
          <ac:picMkLst>
            <pc:docMk/>
            <pc:sldMk cId="3656725860" sldId="392"/>
            <ac:picMk id="5" creationId="{03E150EF-EC17-4989-BC50-001ADC44D55E}"/>
          </ac:picMkLst>
        </pc:picChg>
        <pc:picChg chg="add del mod">
          <ac:chgData name="Martin Wiuff" userId="171693768cf2a2ea" providerId="LiveId" clId="{1C7B570B-EB96-43E9-92BF-52369ED64A7C}" dt="2018-03-02T19:46:13.942" v="1553" actId="478"/>
          <ac:picMkLst>
            <pc:docMk/>
            <pc:sldMk cId="3656725860" sldId="392"/>
            <ac:picMk id="9" creationId="{D1C04E9A-3770-4994-A46D-6D2894302FF0}"/>
          </ac:picMkLst>
        </pc:picChg>
      </pc:sldChg>
      <pc:sldChg chg="addSp delSp modSp add">
        <pc:chgData name="Martin Wiuff" userId="171693768cf2a2ea" providerId="LiveId" clId="{1C7B570B-EB96-43E9-92BF-52369ED64A7C}" dt="2018-03-05T02:59:29.366" v="8713" actId="20577"/>
        <pc:sldMkLst>
          <pc:docMk/>
          <pc:sldMk cId="1061179721" sldId="393"/>
        </pc:sldMkLst>
        <pc:spChg chg="add del mod">
          <ac:chgData name="Martin Wiuff" userId="171693768cf2a2ea" providerId="LiveId" clId="{1C7B570B-EB96-43E9-92BF-52369ED64A7C}" dt="2018-03-04T14:12:17.486" v="5340" actId="20577"/>
          <ac:spMkLst>
            <pc:docMk/>
            <pc:sldMk cId="1061179721" sldId="393"/>
            <ac:spMk id="2" creationId="{15C67323-22FC-468F-B80F-CA01C2AF4BA9}"/>
          </ac:spMkLst>
        </pc:spChg>
        <pc:spChg chg="add mod">
          <ac:chgData name="Martin Wiuff" userId="171693768cf2a2ea" providerId="LiveId" clId="{1C7B570B-EB96-43E9-92BF-52369ED64A7C}" dt="2018-03-05T02:59:29.366" v="8713" actId="20577"/>
          <ac:spMkLst>
            <pc:docMk/>
            <pc:sldMk cId="1061179721" sldId="393"/>
            <ac:spMk id="4" creationId="{8AE901B3-4173-483E-BC44-4F54A3F7F016}"/>
          </ac:spMkLst>
        </pc:spChg>
        <pc:spChg chg="add mod">
          <ac:chgData name="Martin Wiuff" userId="171693768cf2a2ea" providerId="LiveId" clId="{1C7B570B-EB96-43E9-92BF-52369ED64A7C}" dt="2018-03-05T01:22:33.329" v="7463" actId="1076"/>
          <ac:spMkLst>
            <pc:docMk/>
            <pc:sldMk cId="1061179721" sldId="393"/>
            <ac:spMk id="5" creationId="{360FD9D8-0E9F-4282-9B3C-EF52A473D08F}"/>
          </ac:spMkLst>
        </pc:spChg>
        <pc:spChg chg="del mod">
          <ac:chgData name="Martin Wiuff" userId="171693768cf2a2ea" providerId="LiveId" clId="{1C7B570B-EB96-43E9-92BF-52369ED64A7C}" dt="2018-03-04T14:12:10.147" v="5337" actId="20577"/>
          <ac:spMkLst>
            <pc:docMk/>
            <pc:sldMk cId="1061179721" sldId="393"/>
            <ac:spMk id="7" creationId="{00000000-0000-0000-0000-000000000000}"/>
          </ac:spMkLst>
        </pc:spChg>
        <pc:spChg chg="del mod">
          <ac:chgData name="Martin Wiuff" userId="171693768cf2a2ea" providerId="LiveId" clId="{1C7B570B-EB96-43E9-92BF-52369ED64A7C}" dt="2018-03-04T14:23:09.652" v="5758" actId="20577"/>
          <ac:spMkLst>
            <pc:docMk/>
            <pc:sldMk cId="1061179721" sldId="393"/>
            <ac:spMk id="8" creationId="{00000000-0000-0000-0000-000000000000}"/>
          </ac:spMkLst>
        </pc:spChg>
        <pc:spChg chg="mod">
          <ac:chgData name="Martin Wiuff" userId="171693768cf2a2ea" providerId="LiveId" clId="{1C7B570B-EB96-43E9-92BF-52369ED64A7C}" dt="2018-03-03T15:11:03.640" v="3948" actId="113"/>
          <ac:spMkLst>
            <pc:docMk/>
            <pc:sldMk cId="1061179721" sldId="393"/>
            <ac:spMk id="9" creationId="{00000000-0000-0000-0000-000000000000}"/>
          </ac:spMkLst>
        </pc:spChg>
        <pc:spChg chg="del mod">
          <ac:chgData name="Martin Wiuff" userId="171693768cf2a2ea" providerId="LiveId" clId="{1C7B570B-EB96-43E9-92BF-52369ED64A7C}" dt="2018-03-04T14:17:05.920" v="5506" actId="20577"/>
          <ac:spMkLst>
            <pc:docMk/>
            <pc:sldMk cId="1061179721" sldId="393"/>
            <ac:spMk id="10" creationId="{3860E847-1E1F-4BF6-86AC-7104DD8FA8DD}"/>
          </ac:spMkLst>
        </pc:spChg>
        <pc:spChg chg="add del mod">
          <ac:chgData name="Martin Wiuff" userId="171693768cf2a2ea" providerId="LiveId" clId="{1C7B570B-EB96-43E9-92BF-52369ED64A7C}" dt="2018-03-04T14:16:13.716" v="5432" actId="20577"/>
          <ac:spMkLst>
            <pc:docMk/>
            <pc:sldMk cId="1061179721" sldId="393"/>
            <ac:spMk id="11" creationId="{F8AE41B5-C88D-42D5-99CF-73D26920AAE7}"/>
          </ac:spMkLst>
        </pc:spChg>
        <pc:spChg chg="add mod">
          <ac:chgData name="Martin Wiuff" userId="171693768cf2a2ea" providerId="LiveId" clId="{1C7B570B-EB96-43E9-92BF-52369ED64A7C}" dt="2018-03-05T01:22:58.315" v="7472" actId="1076"/>
          <ac:spMkLst>
            <pc:docMk/>
            <pc:sldMk cId="1061179721" sldId="393"/>
            <ac:spMk id="12" creationId="{FA74BE76-EB14-4231-85C7-DB0ACD692B76}"/>
          </ac:spMkLst>
        </pc:spChg>
        <pc:spChg chg="add mod">
          <ac:chgData name="Martin Wiuff" userId="171693768cf2a2ea" providerId="LiveId" clId="{1C7B570B-EB96-43E9-92BF-52369ED64A7C}" dt="2018-03-05T01:22:55.581" v="7471" actId="1076"/>
          <ac:spMkLst>
            <pc:docMk/>
            <pc:sldMk cId="1061179721" sldId="393"/>
            <ac:spMk id="13" creationId="{65A69EFD-28B2-405B-8EFF-28838020029B}"/>
          </ac:spMkLst>
        </pc:spChg>
        <pc:spChg chg="add mod">
          <ac:chgData name="Martin Wiuff" userId="171693768cf2a2ea" providerId="LiveId" clId="{1C7B570B-EB96-43E9-92BF-52369ED64A7C}" dt="2018-03-05T01:23:14.549" v="7478" actId="1076"/>
          <ac:spMkLst>
            <pc:docMk/>
            <pc:sldMk cId="1061179721" sldId="393"/>
            <ac:spMk id="14" creationId="{90EC3C12-B137-4F41-8C42-FD8670A9080D}"/>
          </ac:spMkLst>
        </pc:spChg>
        <pc:spChg chg="add mod">
          <ac:chgData name="Martin Wiuff" userId="171693768cf2a2ea" providerId="LiveId" clId="{1C7B570B-EB96-43E9-92BF-52369ED64A7C}" dt="2018-03-05T01:22:48.347" v="7468" actId="1076"/>
          <ac:spMkLst>
            <pc:docMk/>
            <pc:sldMk cId="1061179721" sldId="393"/>
            <ac:spMk id="15" creationId="{9E83526B-E4E2-4A77-9AAD-70B63D4EE600}"/>
          </ac:spMkLst>
        </pc:spChg>
        <pc:spChg chg="add mod">
          <ac:chgData name="Martin Wiuff" userId="171693768cf2a2ea" providerId="LiveId" clId="{1C7B570B-EB96-43E9-92BF-52369ED64A7C}" dt="2018-03-05T01:23:02.887" v="7474" actId="1076"/>
          <ac:spMkLst>
            <pc:docMk/>
            <pc:sldMk cId="1061179721" sldId="393"/>
            <ac:spMk id="16" creationId="{A15686D3-AA30-4807-B08C-A8BF91B61395}"/>
          </ac:spMkLst>
        </pc:spChg>
        <pc:spChg chg="add mod">
          <ac:chgData name="Martin Wiuff" userId="171693768cf2a2ea" providerId="LiveId" clId="{1C7B570B-EB96-43E9-92BF-52369ED64A7C}" dt="2018-03-05T01:22:50.692" v="7469" actId="1076"/>
          <ac:spMkLst>
            <pc:docMk/>
            <pc:sldMk cId="1061179721" sldId="393"/>
            <ac:spMk id="17" creationId="{D2C4B6A9-AAE1-472F-BD06-FAFF426139D1}"/>
          </ac:spMkLst>
        </pc:spChg>
        <pc:spChg chg="add mod">
          <ac:chgData name="Martin Wiuff" userId="171693768cf2a2ea" providerId="LiveId" clId="{1C7B570B-EB96-43E9-92BF-52369ED64A7C}" dt="2018-03-05T01:22:41.752" v="7466" actId="1076"/>
          <ac:spMkLst>
            <pc:docMk/>
            <pc:sldMk cId="1061179721" sldId="393"/>
            <ac:spMk id="18" creationId="{A7809F05-BBA8-45B8-BF0F-92EA977A0F0D}"/>
          </ac:spMkLst>
        </pc:spChg>
        <pc:spChg chg="add mod">
          <ac:chgData name="Martin Wiuff" userId="171693768cf2a2ea" providerId="LiveId" clId="{1C7B570B-EB96-43E9-92BF-52369ED64A7C}" dt="2018-03-05T01:22:53.225" v="7470" actId="1076"/>
          <ac:spMkLst>
            <pc:docMk/>
            <pc:sldMk cId="1061179721" sldId="393"/>
            <ac:spMk id="19" creationId="{F9F732FB-BAE1-44BB-AF03-90B70221A68E}"/>
          </ac:spMkLst>
        </pc:spChg>
        <pc:spChg chg="add mod">
          <ac:chgData name="Martin Wiuff" userId="171693768cf2a2ea" providerId="LiveId" clId="{1C7B570B-EB96-43E9-92BF-52369ED64A7C}" dt="2018-03-05T01:22:39.422" v="7465" actId="1076"/>
          <ac:spMkLst>
            <pc:docMk/>
            <pc:sldMk cId="1061179721" sldId="393"/>
            <ac:spMk id="20" creationId="{004A73F6-AF4E-454B-864A-158AA65C0522}"/>
          </ac:spMkLst>
        </pc:spChg>
        <pc:spChg chg="add mod">
          <ac:chgData name="Martin Wiuff" userId="171693768cf2a2ea" providerId="LiveId" clId="{1C7B570B-EB96-43E9-92BF-52369ED64A7C}" dt="2018-03-05T01:23:16.830" v="7479" actId="1076"/>
          <ac:spMkLst>
            <pc:docMk/>
            <pc:sldMk cId="1061179721" sldId="393"/>
            <ac:spMk id="21" creationId="{45B8E053-3666-435A-9695-6D65F0CCC5B7}"/>
          </ac:spMkLst>
        </pc:spChg>
        <pc:spChg chg="add del mod">
          <ac:chgData name="Martin Wiuff" userId="171693768cf2a2ea" providerId="LiveId" clId="{1C7B570B-EB96-43E9-92BF-52369ED64A7C}" dt="2018-03-04T14:35:07.641" v="5961" actId="20577"/>
          <ac:spMkLst>
            <pc:docMk/>
            <pc:sldMk cId="1061179721" sldId="393"/>
            <ac:spMk id="22" creationId="{AFD30994-1504-432A-B3F4-2BF143E8A6AC}"/>
          </ac:spMkLst>
        </pc:spChg>
        <pc:spChg chg="add mod">
          <ac:chgData name="Martin Wiuff" userId="171693768cf2a2ea" providerId="LiveId" clId="{1C7B570B-EB96-43E9-92BF-52369ED64A7C}" dt="2018-03-05T01:22:45.487" v="7467" actId="1076"/>
          <ac:spMkLst>
            <pc:docMk/>
            <pc:sldMk cId="1061179721" sldId="393"/>
            <ac:spMk id="23" creationId="{30C354EE-0103-4E36-836A-E98B053CA0D6}"/>
          </ac:spMkLst>
        </pc:spChg>
        <pc:spChg chg="add mod">
          <ac:chgData name="Martin Wiuff" userId="171693768cf2a2ea" providerId="LiveId" clId="{1C7B570B-EB96-43E9-92BF-52369ED64A7C}" dt="2018-03-05T01:23:00.363" v="7473" actId="1076"/>
          <ac:spMkLst>
            <pc:docMk/>
            <pc:sldMk cId="1061179721" sldId="393"/>
            <ac:spMk id="24" creationId="{7EB3B03E-82BB-4757-A36D-46C5BF4FFF0F}"/>
          </ac:spMkLst>
        </pc:spChg>
        <pc:spChg chg="add del mod">
          <ac:chgData name="Martin Wiuff" userId="171693768cf2a2ea" providerId="LiveId" clId="{1C7B570B-EB96-43E9-92BF-52369ED64A7C}" dt="2018-03-05T01:23:45.816" v="7483" actId="20577"/>
          <ac:spMkLst>
            <pc:docMk/>
            <pc:sldMk cId="1061179721" sldId="393"/>
            <ac:spMk id="25" creationId="{F11664D6-6F9F-46BB-8CD8-B0B6A62C1F8D}"/>
          </ac:spMkLst>
        </pc:spChg>
        <pc:spChg chg="add mod">
          <ac:chgData name="Martin Wiuff" userId="171693768cf2a2ea" providerId="LiveId" clId="{1C7B570B-EB96-43E9-92BF-52369ED64A7C}" dt="2018-03-05T01:23:06.180" v="7475" actId="1076"/>
          <ac:spMkLst>
            <pc:docMk/>
            <pc:sldMk cId="1061179721" sldId="393"/>
            <ac:spMk id="26" creationId="{6A3C1198-9AA2-448D-A0E2-AA665FDE2236}"/>
          </ac:spMkLst>
        </pc:spChg>
        <pc:spChg chg="add del mod">
          <ac:chgData name="Martin Wiuff" userId="171693768cf2a2ea" providerId="LiveId" clId="{1C7B570B-EB96-43E9-92BF-52369ED64A7C}" dt="2018-03-04T14:23:12.849" v="5759" actId="20577"/>
          <ac:spMkLst>
            <pc:docMk/>
            <pc:sldMk cId="1061179721" sldId="393"/>
            <ac:spMk id="27" creationId="{906BDBD0-5345-40BD-83F5-033B9CD0035B}"/>
          </ac:spMkLst>
        </pc:spChg>
        <pc:spChg chg="add del">
          <ac:chgData name="Martin Wiuff" userId="171693768cf2a2ea" providerId="LiveId" clId="{1C7B570B-EB96-43E9-92BF-52369ED64A7C}" dt="2018-03-04T14:25:18.789" v="5779" actId="478"/>
          <ac:spMkLst>
            <pc:docMk/>
            <pc:sldMk cId="1061179721" sldId="393"/>
            <ac:spMk id="28" creationId="{03CF5A58-BCC7-4ED7-9E74-FBD29410BD8C}"/>
          </ac:spMkLst>
        </pc:spChg>
        <pc:spChg chg="add del mod">
          <ac:chgData name="Martin Wiuff" userId="171693768cf2a2ea" providerId="LiveId" clId="{1C7B570B-EB96-43E9-92BF-52369ED64A7C}" dt="2018-03-04T14:26:24.677" v="5823" actId="20577"/>
          <ac:spMkLst>
            <pc:docMk/>
            <pc:sldMk cId="1061179721" sldId="393"/>
            <ac:spMk id="29" creationId="{76B93168-BB3B-429B-BF70-E2B133232B3C}"/>
          </ac:spMkLst>
        </pc:spChg>
        <pc:spChg chg="add mod">
          <ac:chgData name="Martin Wiuff" userId="171693768cf2a2ea" providerId="LiveId" clId="{1C7B570B-EB96-43E9-92BF-52369ED64A7C}" dt="2018-03-05T01:23:49.754" v="7484" actId="1076"/>
          <ac:spMkLst>
            <pc:docMk/>
            <pc:sldMk cId="1061179721" sldId="393"/>
            <ac:spMk id="30" creationId="{526B4697-F877-447E-9B8E-57F8AFF3B9D3}"/>
          </ac:spMkLst>
        </pc:spChg>
        <pc:spChg chg="add del">
          <ac:chgData name="Martin Wiuff" userId="171693768cf2a2ea" providerId="LiveId" clId="{1C7B570B-EB96-43E9-92BF-52369ED64A7C}" dt="2018-03-04T14:26:36.902" v="5825" actId="20577"/>
          <ac:spMkLst>
            <pc:docMk/>
            <pc:sldMk cId="1061179721" sldId="393"/>
            <ac:spMk id="31" creationId="{3923F5C1-E6C4-4DF3-9C0B-4B5C0F81BB3D}"/>
          </ac:spMkLst>
        </pc:spChg>
        <pc:spChg chg="add mod">
          <ac:chgData name="Martin Wiuff" userId="171693768cf2a2ea" providerId="LiveId" clId="{1C7B570B-EB96-43E9-92BF-52369ED64A7C}" dt="2018-03-05T01:22:36.188" v="7464" actId="1076"/>
          <ac:spMkLst>
            <pc:docMk/>
            <pc:sldMk cId="1061179721" sldId="393"/>
            <ac:spMk id="32" creationId="{A42ECA1D-2D13-48E1-8C43-79EBE5D2144D}"/>
          </ac:spMkLst>
        </pc:spChg>
        <pc:spChg chg="add mod">
          <ac:chgData name="Martin Wiuff" userId="171693768cf2a2ea" providerId="LiveId" clId="{1C7B570B-EB96-43E9-92BF-52369ED64A7C}" dt="2018-03-04T14:47:34.558" v="6040" actId="6549"/>
          <ac:spMkLst>
            <pc:docMk/>
            <pc:sldMk cId="1061179721" sldId="393"/>
            <ac:spMk id="33" creationId="{1E6CEF51-9332-422E-B9AF-B0D2C5D7B51F}"/>
          </ac:spMkLst>
        </pc:spChg>
        <pc:spChg chg="add mod">
          <ac:chgData name="Martin Wiuff" userId="171693768cf2a2ea" providerId="LiveId" clId="{1C7B570B-EB96-43E9-92BF-52369ED64A7C}" dt="2018-03-05T01:23:11.982" v="7477" actId="1076"/>
          <ac:spMkLst>
            <pc:docMk/>
            <pc:sldMk cId="1061179721" sldId="393"/>
            <ac:spMk id="34" creationId="{AF90F321-7C25-45FD-9056-7EE22D23A64C}"/>
          </ac:spMkLst>
        </pc:spChg>
        <pc:spChg chg="add mod">
          <ac:chgData name="Martin Wiuff" userId="171693768cf2a2ea" providerId="LiveId" clId="{1C7B570B-EB96-43E9-92BF-52369ED64A7C}" dt="2018-03-05T02:57:39.160" v="8699" actId="255"/>
          <ac:spMkLst>
            <pc:docMk/>
            <pc:sldMk cId="1061179721" sldId="393"/>
            <ac:spMk id="35" creationId="{24F975B5-FDEC-471F-9CD3-DF3DE7FC8865}"/>
          </ac:spMkLst>
        </pc:spChg>
        <pc:spChg chg="add mod">
          <ac:chgData name="Martin Wiuff" userId="171693768cf2a2ea" providerId="LiveId" clId="{1C7B570B-EB96-43E9-92BF-52369ED64A7C}" dt="2018-03-05T01:40:29.748" v="7605" actId="1076"/>
          <ac:spMkLst>
            <pc:docMk/>
            <pc:sldMk cId="1061179721" sldId="393"/>
            <ac:spMk id="36" creationId="{C0FC4E69-F43D-4137-82D4-6BFBA2FFEE92}"/>
          </ac:spMkLst>
        </pc:spChg>
      </pc:sldChg>
      <pc:sldChg chg="addSp modSp add">
        <pc:chgData name="Martin Wiuff" userId="171693768cf2a2ea" providerId="LiveId" clId="{1C7B570B-EB96-43E9-92BF-52369ED64A7C}" dt="2018-03-05T01:40:00.318" v="7601" actId="1076"/>
        <pc:sldMkLst>
          <pc:docMk/>
          <pc:sldMk cId="1788351913" sldId="396"/>
        </pc:sldMkLst>
        <pc:spChg chg="mod">
          <ac:chgData name="Martin Wiuff" userId="171693768cf2a2ea" providerId="LiveId" clId="{1C7B570B-EB96-43E9-92BF-52369ED64A7C}" dt="2018-03-05T01:22:10.088" v="7462" actId="255"/>
          <ac:spMkLst>
            <pc:docMk/>
            <pc:sldMk cId="1788351913" sldId="396"/>
            <ac:spMk id="2" creationId="{2E9F962A-430A-442C-9E81-B5AADC83E1C8}"/>
          </ac:spMkLst>
        </pc:spChg>
        <pc:spChg chg="add mod">
          <ac:chgData name="Martin Wiuff" userId="171693768cf2a2ea" providerId="LiveId" clId="{1C7B570B-EB96-43E9-92BF-52369ED64A7C}" dt="2018-03-05T01:40:00.318" v="7601" actId="1076"/>
          <ac:spMkLst>
            <pc:docMk/>
            <pc:sldMk cId="1788351913" sldId="396"/>
            <ac:spMk id="7" creationId="{D8402F2D-CFB6-4971-858D-3364C72274C4}"/>
          </ac:spMkLst>
        </pc:spChg>
      </pc:sldChg>
      <pc:sldChg chg="addSp delSp modSp add">
        <pc:chgData name="Martin Wiuff" userId="171693768cf2a2ea" providerId="LiveId" clId="{1C7B570B-EB96-43E9-92BF-52369ED64A7C}" dt="2018-03-05T02:10:02.287" v="7965" actId="6549"/>
        <pc:sldMkLst>
          <pc:docMk/>
          <pc:sldMk cId="3272852697" sldId="397"/>
        </pc:sldMkLst>
        <pc:spChg chg="add del mod">
          <ac:chgData name="Martin Wiuff" userId="171693768cf2a2ea" providerId="LiveId" clId="{1C7B570B-EB96-43E9-92BF-52369ED64A7C}" dt="2018-03-05T02:01:45.932" v="7804" actId="6549"/>
          <ac:spMkLst>
            <pc:docMk/>
            <pc:sldMk cId="3272852697" sldId="397"/>
            <ac:spMk id="2" creationId="{0D469342-E05C-4566-B641-9FD5C5D186AF}"/>
          </ac:spMkLst>
        </pc:spChg>
        <pc:spChg chg="add del mod">
          <ac:chgData name="Martin Wiuff" userId="171693768cf2a2ea" providerId="LiveId" clId="{1C7B570B-EB96-43E9-92BF-52369ED64A7C}" dt="2018-03-05T02:01:45.932" v="7806" actId="6549"/>
          <ac:spMkLst>
            <pc:docMk/>
            <pc:sldMk cId="3272852697" sldId="397"/>
            <ac:spMk id="4" creationId="{7A2D8A6E-7181-4634-94F9-BA55AF0DD453}"/>
          </ac:spMkLst>
        </pc:spChg>
        <pc:spChg chg="mod">
          <ac:chgData name="Martin Wiuff" userId="171693768cf2a2ea" providerId="LiveId" clId="{1C7B570B-EB96-43E9-92BF-52369ED64A7C}" dt="2018-03-05T02:03:22.404" v="7878" actId="1076"/>
          <ac:spMkLst>
            <pc:docMk/>
            <pc:sldMk cId="3272852697" sldId="397"/>
            <ac:spMk id="7" creationId="{00000000-0000-0000-0000-000000000000}"/>
          </ac:spMkLst>
        </pc:spChg>
        <pc:spChg chg="add mod">
          <ac:chgData name="Martin Wiuff" userId="171693768cf2a2ea" providerId="LiveId" clId="{1C7B570B-EB96-43E9-92BF-52369ED64A7C}" dt="2018-03-05T02:10:02.287" v="7965" actId="6549"/>
          <ac:spMkLst>
            <pc:docMk/>
            <pc:sldMk cId="3272852697" sldId="397"/>
            <ac:spMk id="11" creationId="{2BFB6C94-34BA-49B9-B03B-B4744361FBFB}"/>
          </ac:spMkLst>
        </pc:spChg>
        <pc:picChg chg="mod">
          <ac:chgData name="Martin Wiuff" userId="171693768cf2a2ea" providerId="LiveId" clId="{1C7B570B-EB96-43E9-92BF-52369ED64A7C}" dt="2018-03-05T02:02:59.904" v="7875" actId="1076"/>
          <ac:picMkLst>
            <pc:docMk/>
            <pc:sldMk cId="3272852697" sldId="397"/>
            <ac:picMk id="12" creationId="{7E836A4A-69E2-4373-998F-278751FB2E4E}"/>
          </ac:picMkLst>
        </pc:picChg>
      </pc:sldChg>
      <pc:sldChg chg="addSp delSp modSp add">
        <pc:chgData name="Martin Wiuff" userId="171693768cf2a2ea" providerId="LiveId" clId="{1C7B570B-EB96-43E9-92BF-52369ED64A7C}" dt="2018-03-05T01:58:06.844" v="7785" actId="20577"/>
        <pc:sldMkLst>
          <pc:docMk/>
          <pc:sldMk cId="3262273194" sldId="398"/>
        </pc:sldMkLst>
        <pc:spChg chg="mod">
          <ac:chgData name="Martin Wiuff" userId="171693768cf2a2ea" providerId="LiveId" clId="{1C7B570B-EB96-43E9-92BF-52369ED64A7C}" dt="2018-03-05T01:47:11.063" v="7638" actId="20577"/>
          <ac:spMkLst>
            <pc:docMk/>
            <pc:sldMk cId="3262273194" sldId="398"/>
            <ac:spMk id="3" creationId="{00000000-0000-0000-0000-000000000000}"/>
          </ac:spMkLst>
        </pc:spChg>
        <pc:spChg chg="del mod">
          <ac:chgData name="Martin Wiuff" userId="171693768cf2a2ea" providerId="LiveId" clId="{1C7B570B-EB96-43E9-92BF-52369ED64A7C}" dt="2018-03-05T01:57:39.489" v="7763" actId="20577"/>
          <ac:spMkLst>
            <pc:docMk/>
            <pc:sldMk cId="3262273194" sldId="398"/>
            <ac:spMk id="7" creationId="{00000000-0000-0000-0000-000000000000}"/>
          </ac:spMkLst>
        </pc:spChg>
        <pc:spChg chg="mod">
          <ac:chgData name="Martin Wiuff" userId="171693768cf2a2ea" providerId="LiveId" clId="{1C7B570B-EB96-43E9-92BF-52369ED64A7C}" dt="2018-03-05T01:58:06.844" v="7785" actId="20577"/>
          <ac:spMkLst>
            <pc:docMk/>
            <pc:sldMk cId="3262273194" sldId="398"/>
            <ac:spMk id="9" creationId="{00000000-0000-0000-0000-000000000000}"/>
          </ac:spMkLst>
        </pc:spChg>
        <pc:picChg chg="add mod">
          <ac:chgData name="Martin Wiuff" userId="171693768cf2a2ea" providerId="LiveId" clId="{1C7B570B-EB96-43E9-92BF-52369ED64A7C}" dt="2018-03-05T01:57:30.185" v="7762" actId="1076"/>
          <ac:picMkLst>
            <pc:docMk/>
            <pc:sldMk cId="3262273194" sldId="398"/>
            <ac:picMk id="2" creationId="{B1640EB6-3649-4E70-A50F-3CC548090C67}"/>
          </ac:picMkLst>
        </pc:picChg>
        <pc:picChg chg="del">
          <ac:chgData name="Martin Wiuff" userId="171693768cf2a2ea" providerId="LiveId" clId="{1C7B570B-EB96-43E9-92BF-52369ED64A7C}" dt="2018-03-05T01:47:13.517" v="7639" actId="478"/>
          <ac:picMkLst>
            <pc:docMk/>
            <pc:sldMk cId="3262273194" sldId="398"/>
            <ac:picMk id="12" creationId="{7E836A4A-69E2-4373-998F-278751FB2E4E}"/>
          </ac:picMkLst>
        </pc:picChg>
      </pc:sldChg>
      <pc:sldChg chg="addSp modSp add ord">
        <pc:chgData name="Martin Wiuff" userId="171693768cf2a2ea" providerId="LiveId" clId="{1C7B570B-EB96-43E9-92BF-52369ED64A7C}" dt="2018-03-05T01:40:57.702" v="7609" actId="122"/>
        <pc:sldMkLst>
          <pc:docMk/>
          <pc:sldMk cId="2834743972" sldId="399"/>
        </pc:sldMkLst>
        <pc:spChg chg="mod">
          <ac:chgData name="Martin Wiuff" userId="171693768cf2a2ea" providerId="LiveId" clId="{1C7B570B-EB96-43E9-92BF-52369ED64A7C}" dt="2018-03-05T01:28:15.177" v="7493" actId="27636"/>
          <ac:spMkLst>
            <pc:docMk/>
            <pc:sldMk cId="2834743972" sldId="399"/>
            <ac:spMk id="2" creationId="{2E9F962A-430A-442C-9E81-B5AADC83E1C8}"/>
          </ac:spMkLst>
        </pc:spChg>
        <pc:spChg chg="mod">
          <ac:chgData name="Martin Wiuff" userId="171693768cf2a2ea" providerId="LiveId" clId="{1C7B570B-EB96-43E9-92BF-52369ED64A7C}" dt="2018-03-05T01:39:32.883" v="7596" actId="122"/>
          <ac:spMkLst>
            <pc:docMk/>
            <pc:sldMk cId="2834743972" sldId="399"/>
            <ac:spMk id="7" creationId="{D8402F2D-CFB6-4971-858D-3364C72274C4}"/>
          </ac:spMkLst>
        </pc:spChg>
        <pc:spChg chg="add mod">
          <ac:chgData name="Martin Wiuff" userId="171693768cf2a2ea" providerId="LiveId" clId="{1C7B570B-EB96-43E9-92BF-52369ED64A7C}" dt="2018-03-05T01:40:57.702" v="7609" actId="122"/>
          <ac:spMkLst>
            <pc:docMk/>
            <pc:sldMk cId="2834743972" sldId="399"/>
            <ac:spMk id="39" creationId="{959C69E9-3D99-4B31-924E-9E8EC0D1E054}"/>
          </ac:spMkLst>
        </pc:spChg>
        <pc:grpChg chg="add">
          <ac:chgData name="Martin Wiuff" userId="171693768cf2a2ea" providerId="LiveId" clId="{1C7B570B-EB96-43E9-92BF-52369ED64A7C}" dt="2018-03-05T01:28:17.222" v="7494" actId="122"/>
          <ac:grpSpMkLst>
            <pc:docMk/>
            <pc:sldMk cId="2834743972" sldId="399"/>
            <ac:grpSpMk id="8" creationId="{B60FF332-8836-4C39-8FAF-FF4F3AFF3173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Stævner</a:t>
            </a:r>
            <a:r>
              <a:rPr lang="da-DK" baseline="0" dirty="0"/>
              <a:t> (</a:t>
            </a:r>
            <a:r>
              <a:rPr lang="da-DK" baseline="0" dirty="0" err="1"/>
              <a:t>DM’er</a:t>
            </a:r>
            <a:r>
              <a:rPr lang="da-DK" baseline="0" dirty="0"/>
              <a:t>, rangliste, reg.ms, cupper) 2009-2017</a:t>
            </a:r>
            <a:endParaRPr lang="da-D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Samlet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'Ark1'!$A$2:$A$10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'Ark1'!$B$2:$B$10</c:f>
              <c:numCache>
                <c:formatCode>General</c:formatCode>
                <c:ptCount val="9"/>
                <c:pt idx="0">
                  <c:v>2091</c:v>
                </c:pt>
                <c:pt idx="1">
                  <c:v>2517</c:v>
                </c:pt>
                <c:pt idx="2">
                  <c:v>2338</c:v>
                </c:pt>
                <c:pt idx="3">
                  <c:v>2437</c:v>
                </c:pt>
                <c:pt idx="4">
                  <c:v>2822</c:v>
                </c:pt>
                <c:pt idx="5">
                  <c:v>2309</c:v>
                </c:pt>
                <c:pt idx="6">
                  <c:v>2304</c:v>
                </c:pt>
                <c:pt idx="7">
                  <c:v>2310</c:v>
                </c:pt>
                <c:pt idx="8">
                  <c:v>2481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9F-49C6-8906-A24538A393F5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Rang&amp;RMS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'Ark1'!$A$2:$A$10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'Ark1'!$C$2:$C$10</c:f>
              <c:numCache>
                <c:formatCode>General</c:formatCode>
                <c:ptCount val="9"/>
                <c:pt idx="0">
                  <c:v>1382</c:v>
                </c:pt>
                <c:pt idx="1">
                  <c:v>1721</c:v>
                </c:pt>
                <c:pt idx="2">
                  <c:v>1559</c:v>
                </c:pt>
                <c:pt idx="3">
                  <c:v>1714</c:v>
                </c:pt>
                <c:pt idx="4">
                  <c:v>2041</c:v>
                </c:pt>
                <c:pt idx="5">
                  <c:v>1524</c:v>
                </c:pt>
                <c:pt idx="6">
                  <c:v>1460</c:v>
                </c:pt>
                <c:pt idx="7">
                  <c:v>1391</c:v>
                </c:pt>
                <c:pt idx="8">
                  <c:v>1561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9F-49C6-8906-A24538A393F5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Cupper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'Ark1'!$A$2:$A$10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'Ark1'!$D$2:$D$10</c:f>
              <c:numCache>
                <c:formatCode>General</c:formatCode>
                <c:ptCount val="9"/>
                <c:pt idx="0">
                  <c:v>709</c:v>
                </c:pt>
                <c:pt idx="1">
                  <c:v>796</c:v>
                </c:pt>
                <c:pt idx="2">
                  <c:v>779</c:v>
                </c:pt>
                <c:pt idx="3">
                  <c:v>723</c:v>
                </c:pt>
                <c:pt idx="4">
                  <c:v>781</c:v>
                </c:pt>
                <c:pt idx="5">
                  <c:v>785</c:v>
                </c:pt>
                <c:pt idx="6">
                  <c:v>844</c:v>
                </c:pt>
                <c:pt idx="7">
                  <c:v>919</c:v>
                </c:pt>
                <c:pt idx="8">
                  <c:v>920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9F-49C6-8906-A24538A393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64204968"/>
        <c:axId val="464207920"/>
      </c:lineChart>
      <c:catAx>
        <c:axId val="46420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4207920"/>
        <c:crosses val="autoZero"/>
        <c:auto val="1"/>
        <c:lblAlgn val="ctr"/>
        <c:lblOffset val="100"/>
        <c:noMultiLvlLbl val="0"/>
      </c:catAx>
      <c:valAx>
        <c:axId val="464207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420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b="1" dirty="0"/>
              <a:t>Regionale cupper Vest og Øst – antal starter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Skrydstrup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'Ark1'!$B$2:$B$10</c:f>
              <c:numCache>
                <c:formatCode>General</c:formatCode>
                <c:ptCount val="9"/>
                <c:pt idx="0">
                  <c:v>278</c:v>
                </c:pt>
                <c:pt idx="1">
                  <c:v>267</c:v>
                </c:pt>
                <c:pt idx="2">
                  <c:v>201</c:v>
                </c:pt>
                <c:pt idx="3">
                  <c:v>197</c:v>
                </c:pt>
                <c:pt idx="4">
                  <c:v>202</c:v>
                </c:pt>
                <c:pt idx="5">
                  <c:v>179</c:v>
                </c:pt>
                <c:pt idx="6">
                  <c:v>117</c:v>
                </c:pt>
                <c:pt idx="7">
                  <c:v>157</c:v>
                </c:pt>
                <c:pt idx="8">
                  <c:v>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72-4B77-B1BE-551A161FED0E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Aarhus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'Ark1'!$C$2:$C$10</c:f>
              <c:numCache>
                <c:formatCode>General</c:formatCode>
                <c:ptCount val="9"/>
                <c:pt idx="0">
                  <c:v>250</c:v>
                </c:pt>
                <c:pt idx="1">
                  <c:v>234</c:v>
                </c:pt>
                <c:pt idx="2">
                  <c:v>258</c:v>
                </c:pt>
                <c:pt idx="3">
                  <c:v>170</c:v>
                </c:pt>
                <c:pt idx="4">
                  <c:v>238</c:v>
                </c:pt>
                <c:pt idx="5">
                  <c:v>225</c:v>
                </c:pt>
                <c:pt idx="6">
                  <c:v>213</c:v>
                </c:pt>
                <c:pt idx="7">
                  <c:v>200</c:v>
                </c:pt>
                <c:pt idx="8">
                  <c:v>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72-4B77-B1BE-551A161FED0E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MM Vision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'Ark1'!$D$2:$D$10</c:f>
              <c:numCache>
                <c:formatCode>General</c:formatCode>
                <c:ptCount val="9"/>
                <c:pt idx="0">
                  <c:v>130</c:v>
                </c:pt>
                <c:pt idx="1">
                  <c:v>181</c:v>
                </c:pt>
                <c:pt idx="2">
                  <c:v>272</c:v>
                </c:pt>
                <c:pt idx="3">
                  <c:v>259</c:v>
                </c:pt>
                <c:pt idx="4">
                  <c:v>253</c:v>
                </c:pt>
                <c:pt idx="5">
                  <c:v>254</c:v>
                </c:pt>
                <c:pt idx="6">
                  <c:v>293</c:v>
                </c:pt>
                <c:pt idx="7">
                  <c:v>308</c:v>
                </c:pt>
                <c:pt idx="8">
                  <c:v>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72-4B77-B1BE-551A161FED0E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Kårdecuppen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'Ark1'!$E$2:$E$10</c:f>
              <c:numCache>
                <c:formatCode>General</c:formatCode>
                <c:ptCount val="9"/>
                <c:pt idx="0">
                  <c:v>51</c:v>
                </c:pt>
                <c:pt idx="1">
                  <c:v>114</c:v>
                </c:pt>
                <c:pt idx="2">
                  <c:v>48</c:v>
                </c:pt>
                <c:pt idx="3">
                  <c:v>97</c:v>
                </c:pt>
                <c:pt idx="4">
                  <c:v>88</c:v>
                </c:pt>
                <c:pt idx="5">
                  <c:v>61</c:v>
                </c:pt>
                <c:pt idx="6">
                  <c:v>116</c:v>
                </c:pt>
                <c:pt idx="7">
                  <c:v>128</c:v>
                </c:pt>
                <c:pt idx="8">
                  <c:v>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72-4B77-B1BE-551A161FED0E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Fleuretcuppen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'Ark1'!$A$2:$A$10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'Ark1'!$F$2:$F$10</c:f>
              <c:numCache>
                <c:formatCode>General</c:formatCode>
                <c:ptCount val="9"/>
                <c:pt idx="5">
                  <c:v>66</c:v>
                </c:pt>
                <c:pt idx="6">
                  <c:v>105</c:v>
                </c:pt>
                <c:pt idx="7">
                  <c:v>126</c:v>
                </c:pt>
                <c:pt idx="8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772-4B77-B1BE-551A161FE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8581352"/>
        <c:axId val="298581680"/>
      </c:lineChart>
      <c:catAx>
        <c:axId val="29858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98581680"/>
        <c:crosses val="autoZero"/>
        <c:auto val="1"/>
        <c:lblAlgn val="ctr"/>
        <c:lblOffset val="100"/>
        <c:noMultiLvlLbl val="0"/>
      </c:catAx>
      <c:valAx>
        <c:axId val="29858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9858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b="1" dirty="0" err="1"/>
              <a:t>DM’er</a:t>
            </a:r>
            <a:r>
              <a:rPr lang="da-DK" b="1" dirty="0"/>
              <a:t> 2007-9 sammenlignet med 2015-17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18568863970069391"/>
          <c:y val="0.12823449803149609"/>
          <c:w val="0.77617745926128323"/>
          <c:h val="0.42552436023622048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Senior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'Ark1'!$B$2:$B$7</c:f>
              <c:numCache>
                <c:formatCode>General</c:formatCode>
                <c:ptCount val="6"/>
                <c:pt idx="0">
                  <c:v>109</c:v>
                </c:pt>
                <c:pt idx="1">
                  <c:v>116</c:v>
                </c:pt>
                <c:pt idx="2">
                  <c:v>101</c:v>
                </c:pt>
                <c:pt idx="3">
                  <c:v>76</c:v>
                </c:pt>
                <c:pt idx="4">
                  <c:v>67</c:v>
                </c:pt>
                <c:pt idx="5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C9-48E1-A604-BC03B3E04CFE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J&amp;K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'Ark1'!$C$2:$C$7</c:f>
              <c:numCache>
                <c:formatCode>General</c:formatCode>
                <c:ptCount val="6"/>
                <c:pt idx="0">
                  <c:v>132</c:v>
                </c:pt>
                <c:pt idx="1">
                  <c:v>146</c:v>
                </c:pt>
                <c:pt idx="2">
                  <c:v>173</c:v>
                </c:pt>
                <c:pt idx="3">
                  <c:v>116</c:v>
                </c:pt>
                <c:pt idx="4">
                  <c:v>107</c:v>
                </c:pt>
                <c:pt idx="5">
                  <c:v>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C9-48E1-A604-BC03B3E04CFE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B&amp;U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'Ark1'!$D$2:$D$7</c:f>
              <c:numCache>
                <c:formatCode>General</c:formatCode>
                <c:ptCount val="6"/>
                <c:pt idx="0">
                  <c:v>177</c:v>
                </c:pt>
                <c:pt idx="1">
                  <c:v>162</c:v>
                </c:pt>
                <c:pt idx="2">
                  <c:v>141</c:v>
                </c:pt>
                <c:pt idx="3">
                  <c:v>124</c:v>
                </c:pt>
                <c:pt idx="4">
                  <c:v>137</c:v>
                </c:pt>
                <c:pt idx="5">
                  <c:v>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C9-48E1-A604-BC03B3E04CFE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Veteran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'Ark1'!$E$2:$E$7</c:f>
              <c:numCache>
                <c:formatCode>General</c:formatCode>
                <c:ptCount val="6"/>
                <c:pt idx="0">
                  <c:v>16</c:v>
                </c:pt>
                <c:pt idx="1">
                  <c:v>17</c:v>
                </c:pt>
                <c:pt idx="2">
                  <c:v>16</c:v>
                </c:pt>
                <c:pt idx="3">
                  <c:v>36</c:v>
                </c:pt>
                <c:pt idx="4">
                  <c:v>36</c:v>
                </c:pt>
                <c:pt idx="5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C9-48E1-A604-BC03B3E04CFE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Alle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'Ark1'!$A$2:$A$7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'Ark1'!$F$2:$F$7</c:f>
              <c:numCache>
                <c:formatCode>General</c:formatCode>
                <c:ptCount val="6"/>
                <c:pt idx="0">
                  <c:v>434</c:v>
                </c:pt>
                <c:pt idx="1">
                  <c:v>441</c:v>
                </c:pt>
                <c:pt idx="2">
                  <c:v>431</c:v>
                </c:pt>
                <c:pt idx="3">
                  <c:v>352</c:v>
                </c:pt>
                <c:pt idx="4">
                  <c:v>347</c:v>
                </c:pt>
                <c:pt idx="5">
                  <c:v>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C9-48E1-A604-BC03B3E04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672632"/>
        <c:axId val="580671320"/>
      </c:lineChart>
      <c:catAx>
        <c:axId val="58067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0671320"/>
        <c:crosses val="autoZero"/>
        <c:auto val="1"/>
        <c:lblAlgn val="ctr"/>
        <c:lblOffset val="100"/>
        <c:noMultiLvlLbl val="0"/>
      </c:catAx>
      <c:valAx>
        <c:axId val="580671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0672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21EBC-23BF-41AA-95A8-B31FF73641F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421BA17-4C45-4800-8137-307530E1DBEC}">
      <dgm:prSet phldrT="[Tekst]" custT="1"/>
      <dgm:spPr>
        <a:solidFill>
          <a:srgbClr val="FF7C80"/>
        </a:solidFill>
      </dgm:spPr>
      <dgm:t>
        <a:bodyPr/>
        <a:lstStyle/>
        <a:p>
          <a:endParaRPr lang="da-DK" sz="1100" dirty="0"/>
        </a:p>
        <a:p>
          <a:endParaRPr lang="da-DK" sz="1100" dirty="0"/>
        </a:p>
        <a:p>
          <a:r>
            <a:rPr lang="da-DK" sz="1100" dirty="0" err="1"/>
            <a:t>DM’er</a:t>
          </a:r>
          <a:endParaRPr lang="da-DK" sz="1100" dirty="0"/>
        </a:p>
      </dgm:t>
    </dgm:pt>
    <dgm:pt modelId="{1CC1BF0C-5125-4539-B348-4AFF40196C53}" type="parTrans" cxnId="{EBFAC76A-4A43-45D6-96E0-07654F51E87B}">
      <dgm:prSet/>
      <dgm:spPr/>
      <dgm:t>
        <a:bodyPr/>
        <a:lstStyle/>
        <a:p>
          <a:endParaRPr lang="da-DK"/>
        </a:p>
      </dgm:t>
    </dgm:pt>
    <dgm:pt modelId="{B3F24A0A-F7B3-4F12-A55C-C66D12ACDC7B}" type="sibTrans" cxnId="{EBFAC76A-4A43-45D6-96E0-07654F51E87B}">
      <dgm:prSet/>
      <dgm:spPr/>
      <dgm:t>
        <a:bodyPr/>
        <a:lstStyle/>
        <a:p>
          <a:endParaRPr lang="da-DK"/>
        </a:p>
      </dgm:t>
    </dgm:pt>
    <dgm:pt modelId="{F23ABAD1-8BCD-4903-BE55-3C45FAE7EAB3}">
      <dgm:prSet phldrT="[Tekst]" custT="1"/>
      <dgm:spPr>
        <a:solidFill>
          <a:srgbClr val="F84E6A"/>
        </a:solidFill>
      </dgm:spPr>
      <dgm:t>
        <a:bodyPr/>
        <a:lstStyle/>
        <a:p>
          <a:endParaRPr lang="da-DK" sz="1200" b="1" dirty="0"/>
        </a:p>
        <a:p>
          <a:endParaRPr lang="da-DK" sz="1200" b="1" dirty="0"/>
        </a:p>
        <a:p>
          <a:endParaRPr lang="da-DK" sz="1200" b="1" dirty="0"/>
        </a:p>
        <a:p>
          <a:r>
            <a:rPr lang="da-DK" sz="1800" b="1" dirty="0"/>
            <a:t>Rangliste-stævner</a:t>
          </a:r>
        </a:p>
      </dgm:t>
    </dgm:pt>
    <dgm:pt modelId="{88D3DB41-4EFB-46C7-B77F-293C71DDB5E5}" type="parTrans" cxnId="{DADAB656-1ABF-48CD-A3F7-B2149A40CC71}">
      <dgm:prSet/>
      <dgm:spPr/>
      <dgm:t>
        <a:bodyPr/>
        <a:lstStyle/>
        <a:p>
          <a:endParaRPr lang="da-DK"/>
        </a:p>
      </dgm:t>
    </dgm:pt>
    <dgm:pt modelId="{1EFDED15-ABF6-4E7A-A16C-FF2029894AC4}" type="sibTrans" cxnId="{DADAB656-1ABF-48CD-A3F7-B2149A40CC71}">
      <dgm:prSet/>
      <dgm:spPr/>
      <dgm:t>
        <a:bodyPr/>
        <a:lstStyle/>
        <a:p>
          <a:endParaRPr lang="da-DK"/>
        </a:p>
      </dgm:t>
    </dgm:pt>
    <dgm:pt modelId="{D7946AD6-4810-4CAA-B6E9-18FEBEB2F4A0}">
      <dgm:prSet phldrT="[Tekst]" custT="1"/>
      <dgm:spPr>
        <a:solidFill>
          <a:srgbClr val="C00000"/>
        </a:solidFill>
      </dgm:spPr>
      <dgm:t>
        <a:bodyPr/>
        <a:lstStyle/>
        <a:p>
          <a:r>
            <a:rPr lang="da-DK" sz="1800" b="1" dirty="0"/>
            <a:t>Regionale cupper</a:t>
          </a:r>
        </a:p>
      </dgm:t>
    </dgm:pt>
    <dgm:pt modelId="{5E21EF3E-CE36-4367-BF62-26EE22B51E48}" type="parTrans" cxnId="{1CBA66CB-2AB3-47CE-9970-3EFBF37661F4}">
      <dgm:prSet/>
      <dgm:spPr/>
      <dgm:t>
        <a:bodyPr/>
        <a:lstStyle/>
        <a:p>
          <a:endParaRPr lang="da-DK"/>
        </a:p>
      </dgm:t>
    </dgm:pt>
    <dgm:pt modelId="{B0545604-9E6E-4F40-9FAB-0B3FB7B6C688}" type="sibTrans" cxnId="{1CBA66CB-2AB3-47CE-9970-3EFBF37661F4}">
      <dgm:prSet/>
      <dgm:spPr/>
      <dgm:t>
        <a:bodyPr/>
        <a:lstStyle/>
        <a:p>
          <a:endParaRPr lang="da-DK"/>
        </a:p>
      </dgm:t>
    </dgm:pt>
    <dgm:pt modelId="{C2332036-24DB-4E8E-8C75-06C8E1E7206B}">
      <dgm:prSet phldrT="[Tekst]" custT="1"/>
      <dgm:spPr>
        <a:solidFill>
          <a:srgbClr val="FF0000"/>
        </a:solidFill>
      </dgm:spPr>
      <dgm:t>
        <a:bodyPr/>
        <a:lstStyle/>
        <a:p>
          <a:r>
            <a:rPr lang="da-DK" sz="1400" b="1" dirty="0"/>
            <a:t>Regionale mesterskaber</a:t>
          </a:r>
        </a:p>
      </dgm:t>
    </dgm:pt>
    <dgm:pt modelId="{02FC5C5D-5E0B-4C7F-A3CE-C1831321E85F}" type="parTrans" cxnId="{77002A1A-1083-4C2F-ACC6-96B48FE9AD05}">
      <dgm:prSet/>
      <dgm:spPr/>
      <dgm:t>
        <a:bodyPr/>
        <a:lstStyle/>
        <a:p>
          <a:endParaRPr lang="da-DK"/>
        </a:p>
      </dgm:t>
    </dgm:pt>
    <dgm:pt modelId="{21EF1D21-0F98-4DF4-8667-DC9673B7BFFF}" type="sibTrans" cxnId="{77002A1A-1083-4C2F-ACC6-96B48FE9AD05}">
      <dgm:prSet/>
      <dgm:spPr/>
      <dgm:t>
        <a:bodyPr/>
        <a:lstStyle/>
        <a:p>
          <a:endParaRPr lang="da-DK"/>
        </a:p>
      </dgm:t>
    </dgm:pt>
    <dgm:pt modelId="{C8DF1944-43B2-42C4-BF0D-0BF232ADF3B3}" type="pres">
      <dgm:prSet presAssocID="{40121EBC-23BF-41AA-95A8-B31FF73641F5}" presName="Name0" presStyleCnt="0">
        <dgm:presLayoutVars>
          <dgm:dir/>
          <dgm:animLvl val="lvl"/>
          <dgm:resizeHandles val="exact"/>
        </dgm:presLayoutVars>
      </dgm:prSet>
      <dgm:spPr/>
    </dgm:pt>
    <dgm:pt modelId="{0B6817AB-B416-44CF-BD9D-93294855D6B9}" type="pres">
      <dgm:prSet presAssocID="{2421BA17-4C45-4800-8137-307530E1DBEC}" presName="Name8" presStyleCnt="0"/>
      <dgm:spPr/>
    </dgm:pt>
    <dgm:pt modelId="{EA8F672B-6003-47EC-9407-0AF6FCD5526D}" type="pres">
      <dgm:prSet presAssocID="{2421BA17-4C45-4800-8137-307530E1DBEC}" presName="level" presStyleLbl="node1" presStyleIdx="0" presStyleCnt="4" custScaleY="63222">
        <dgm:presLayoutVars>
          <dgm:chMax val="1"/>
          <dgm:bulletEnabled val="1"/>
        </dgm:presLayoutVars>
      </dgm:prSet>
      <dgm:spPr/>
    </dgm:pt>
    <dgm:pt modelId="{9FFD6E26-28A2-4153-BFA9-4D8C1DF5430E}" type="pres">
      <dgm:prSet presAssocID="{2421BA17-4C45-4800-8137-307530E1DB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4068A33-2FB5-4ED9-8E33-64593B603F1A}" type="pres">
      <dgm:prSet presAssocID="{F23ABAD1-8BCD-4903-BE55-3C45FAE7EAB3}" presName="Name8" presStyleCnt="0"/>
      <dgm:spPr/>
    </dgm:pt>
    <dgm:pt modelId="{83459141-8D1F-4FEB-B8D2-1D9DED193038}" type="pres">
      <dgm:prSet presAssocID="{F23ABAD1-8BCD-4903-BE55-3C45FAE7EAB3}" presName="level" presStyleLbl="node1" presStyleIdx="1" presStyleCnt="4" custScaleY="209985">
        <dgm:presLayoutVars>
          <dgm:chMax val="1"/>
          <dgm:bulletEnabled val="1"/>
        </dgm:presLayoutVars>
      </dgm:prSet>
      <dgm:spPr/>
    </dgm:pt>
    <dgm:pt modelId="{BE499472-034B-433E-B088-A27D6FAEA671}" type="pres">
      <dgm:prSet presAssocID="{F23ABAD1-8BCD-4903-BE55-3C45FAE7EA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663D36-8944-47B1-B022-4EDA967821AD}" type="pres">
      <dgm:prSet presAssocID="{C2332036-24DB-4E8E-8C75-06C8E1E7206B}" presName="Name8" presStyleCnt="0"/>
      <dgm:spPr/>
    </dgm:pt>
    <dgm:pt modelId="{840DECBB-8D60-4F7D-9692-7A12C2B6216B}" type="pres">
      <dgm:prSet presAssocID="{C2332036-24DB-4E8E-8C75-06C8E1E7206B}" presName="level" presStyleLbl="node1" presStyleIdx="2" presStyleCnt="4" custScaleY="63083">
        <dgm:presLayoutVars>
          <dgm:chMax val="1"/>
          <dgm:bulletEnabled val="1"/>
        </dgm:presLayoutVars>
      </dgm:prSet>
      <dgm:spPr/>
    </dgm:pt>
    <dgm:pt modelId="{E0C67AD4-DC55-4757-9ED3-7D0EE12A1281}" type="pres">
      <dgm:prSet presAssocID="{C2332036-24DB-4E8E-8C75-06C8E1E7206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EC4C3F-80BA-4A2D-B58A-A96B8A929C08}" type="pres">
      <dgm:prSet presAssocID="{D7946AD6-4810-4CAA-B6E9-18FEBEB2F4A0}" presName="Name8" presStyleCnt="0"/>
      <dgm:spPr/>
    </dgm:pt>
    <dgm:pt modelId="{3AA666FF-8C39-40E3-A6B9-198C6793B1D7}" type="pres">
      <dgm:prSet presAssocID="{D7946AD6-4810-4CAA-B6E9-18FEBEB2F4A0}" presName="level" presStyleLbl="node1" presStyleIdx="3" presStyleCnt="4">
        <dgm:presLayoutVars>
          <dgm:chMax val="1"/>
          <dgm:bulletEnabled val="1"/>
        </dgm:presLayoutVars>
      </dgm:prSet>
      <dgm:spPr/>
    </dgm:pt>
    <dgm:pt modelId="{9AA4FFBF-77FF-4231-8180-F7FEB91475A8}" type="pres">
      <dgm:prSet presAssocID="{D7946AD6-4810-4CAA-B6E9-18FEBEB2F4A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7002A1A-1083-4C2F-ACC6-96B48FE9AD05}" srcId="{40121EBC-23BF-41AA-95A8-B31FF73641F5}" destId="{C2332036-24DB-4E8E-8C75-06C8E1E7206B}" srcOrd="2" destOrd="0" parTransId="{02FC5C5D-5E0B-4C7F-A3CE-C1831321E85F}" sibTransId="{21EF1D21-0F98-4DF4-8667-DC9673B7BFFF}"/>
    <dgm:cxn modelId="{F02DBA1B-0E82-458F-8E0D-D061F2DA4765}" type="presOf" srcId="{D7946AD6-4810-4CAA-B6E9-18FEBEB2F4A0}" destId="{3AA666FF-8C39-40E3-A6B9-198C6793B1D7}" srcOrd="0" destOrd="0" presId="urn:microsoft.com/office/officeart/2005/8/layout/pyramid1"/>
    <dgm:cxn modelId="{FCD0183A-9349-496C-AF44-31426F2D515C}" type="presOf" srcId="{C2332036-24DB-4E8E-8C75-06C8E1E7206B}" destId="{840DECBB-8D60-4F7D-9692-7A12C2B6216B}" srcOrd="0" destOrd="0" presId="urn:microsoft.com/office/officeart/2005/8/layout/pyramid1"/>
    <dgm:cxn modelId="{AB87F25E-455B-4E95-ADD8-9D505F7D9565}" type="presOf" srcId="{2421BA17-4C45-4800-8137-307530E1DBEC}" destId="{EA8F672B-6003-47EC-9407-0AF6FCD5526D}" srcOrd="0" destOrd="0" presId="urn:microsoft.com/office/officeart/2005/8/layout/pyramid1"/>
    <dgm:cxn modelId="{63A9F563-799F-4361-B7BF-69D38B0291A4}" type="presOf" srcId="{F23ABAD1-8BCD-4903-BE55-3C45FAE7EAB3}" destId="{BE499472-034B-433E-B088-A27D6FAEA671}" srcOrd="1" destOrd="0" presId="urn:microsoft.com/office/officeart/2005/8/layout/pyramid1"/>
    <dgm:cxn modelId="{4FF94E4A-0B4E-4E9C-BC45-FE82FB8F053F}" type="presOf" srcId="{F23ABAD1-8BCD-4903-BE55-3C45FAE7EAB3}" destId="{83459141-8D1F-4FEB-B8D2-1D9DED193038}" srcOrd="0" destOrd="0" presId="urn:microsoft.com/office/officeart/2005/8/layout/pyramid1"/>
    <dgm:cxn modelId="{EBFAC76A-4A43-45D6-96E0-07654F51E87B}" srcId="{40121EBC-23BF-41AA-95A8-B31FF73641F5}" destId="{2421BA17-4C45-4800-8137-307530E1DBEC}" srcOrd="0" destOrd="0" parTransId="{1CC1BF0C-5125-4539-B348-4AFF40196C53}" sibTransId="{B3F24A0A-F7B3-4F12-A55C-C66D12ACDC7B}"/>
    <dgm:cxn modelId="{DADAB656-1ABF-48CD-A3F7-B2149A40CC71}" srcId="{40121EBC-23BF-41AA-95A8-B31FF73641F5}" destId="{F23ABAD1-8BCD-4903-BE55-3C45FAE7EAB3}" srcOrd="1" destOrd="0" parTransId="{88D3DB41-4EFB-46C7-B77F-293C71DDB5E5}" sibTransId="{1EFDED15-ABF6-4E7A-A16C-FF2029894AC4}"/>
    <dgm:cxn modelId="{C17A1188-54ED-469E-969F-14F948251851}" type="presOf" srcId="{C2332036-24DB-4E8E-8C75-06C8E1E7206B}" destId="{E0C67AD4-DC55-4757-9ED3-7D0EE12A1281}" srcOrd="1" destOrd="0" presId="urn:microsoft.com/office/officeart/2005/8/layout/pyramid1"/>
    <dgm:cxn modelId="{6C06AE90-D5FA-49BE-96C6-8895B7F1BE55}" type="presOf" srcId="{40121EBC-23BF-41AA-95A8-B31FF73641F5}" destId="{C8DF1944-43B2-42C4-BF0D-0BF232ADF3B3}" srcOrd="0" destOrd="0" presId="urn:microsoft.com/office/officeart/2005/8/layout/pyramid1"/>
    <dgm:cxn modelId="{003AFFA7-52ED-400D-97DE-720E23158856}" type="presOf" srcId="{D7946AD6-4810-4CAA-B6E9-18FEBEB2F4A0}" destId="{9AA4FFBF-77FF-4231-8180-F7FEB91475A8}" srcOrd="1" destOrd="0" presId="urn:microsoft.com/office/officeart/2005/8/layout/pyramid1"/>
    <dgm:cxn modelId="{1CBA66CB-2AB3-47CE-9970-3EFBF37661F4}" srcId="{40121EBC-23BF-41AA-95A8-B31FF73641F5}" destId="{D7946AD6-4810-4CAA-B6E9-18FEBEB2F4A0}" srcOrd="3" destOrd="0" parTransId="{5E21EF3E-CE36-4367-BF62-26EE22B51E48}" sibTransId="{B0545604-9E6E-4F40-9FAB-0B3FB7B6C688}"/>
    <dgm:cxn modelId="{18E86FEC-298C-443A-B28B-6EFC7329075D}" type="presOf" srcId="{2421BA17-4C45-4800-8137-307530E1DBEC}" destId="{9FFD6E26-28A2-4153-BFA9-4D8C1DF5430E}" srcOrd="1" destOrd="0" presId="urn:microsoft.com/office/officeart/2005/8/layout/pyramid1"/>
    <dgm:cxn modelId="{E1B8C127-8D4A-4AFC-BD59-84F12FDD1544}" type="presParOf" srcId="{C8DF1944-43B2-42C4-BF0D-0BF232ADF3B3}" destId="{0B6817AB-B416-44CF-BD9D-93294855D6B9}" srcOrd="0" destOrd="0" presId="urn:microsoft.com/office/officeart/2005/8/layout/pyramid1"/>
    <dgm:cxn modelId="{43430C02-B1CF-4787-B5A5-AD16225C97FF}" type="presParOf" srcId="{0B6817AB-B416-44CF-BD9D-93294855D6B9}" destId="{EA8F672B-6003-47EC-9407-0AF6FCD5526D}" srcOrd="0" destOrd="0" presId="urn:microsoft.com/office/officeart/2005/8/layout/pyramid1"/>
    <dgm:cxn modelId="{10B64085-CA15-49F3-8258-635EE1EC6AC1}" type="presParOf" srcId="{0B6817AB-B416-44CF-BD9D-93294855D6B9}" destId="{9FFD6E26-28A2-4153-BFA9-4D8C1DF5430E}" srcOrd="1" destOrd="0" presId="urn:microsoft.com/office/officeart/2005/8/layout/pyramid1"/>
    <dgm:cxn modelId="{C0DFF332-2A94-42F5-B03F-6C087A75EC89}" type="presParOf" srcId="{C8DF1944-43B2-42C4-BF0D-0BF232ADF3B3}" destId="{94068A33-2FB5-4ED9-8E33-64593B603F1A}" srcOrd="1" destOrd="0" presId="urn:microsoft.com/office/officeart/2005/8/layout/pyramid1"/>
    <dgm:cxn modelId="{6EB153C3-4662-4002-B4ED-1A8FC521BDE1}" type="presParOf" srcId="{94068A33-2FB5-4ED9-8E33-64593B603F1A}" destId="{83459141-8D1F-4FEB-B8D2-1D9DED193038}" srcOrd="0" destOrd="0" presId="urn:microsoft.com/office/officeart/2005/8/layout/pyramid1"/>
    <dgm:cxn modelId="{8C672738-79B1-4A63-81F1-249611A692C1}" type="presParOf" srcId="{94068A33-2FB5-4ED9-8E33-64593B603F1A}" destId="{BE499472-034B-433E-B088-A27D6FAEA671}" srcOrd="1" destOrd="0" presId="urn:microsoft.com/office/officeart/2005/8/layout/pyramid1"/>
    <dgm:cxn modelId="{8FF78AEB-D3AA-4D44-AFF3-A21526C0DCA4}" type="presParOf" srcId="{C8DF1944-43B2-42C4-BF0D-0BF232ADF3B3}" destId="{16663D36-8944-47B1-B022-4EDA967821AD}" srcOrd="2" destOrd="0" presId="urn:microsoft.com/office/officeart/2005/8/layout/pyramid1"/>
    <dgm:cxn modelId="{E612C8F8-D3A1-4A2F-87B4-88BDA8099DFE}" type="presParOf" srcId="{16663D36-8944-47B1-B022-4EDA967821AD}" destId="{840DECBB-8D60-4F7D-9692-7A12C2B6216B}" srcOrd="0" destOrd="0" presId="urn:microsoft.com/office/officeart/2005/8/layout/pyramid1"/>
    <dgm:cxn modelId="{F204588E-18D0-4E86-8968-F2499FB30D93}" type="presParOf" srcId="{16663D36-8944-47B1-B022-4EDA967821AD}" destId="{E0C67AD4-DC55-4757-9ED3-7D0EE12A1281}" srcOrd="1" destOrd="0" presId="urn:microsoft.com/office/officeart/2005/8/layout/pyramid1"/>
    <dgm:cxn modelId="{696AD304-BBDB-4B1C-9AB9-20EAD0013264}" type="presParOf" srcId="{C8DF1944-43B2-42C4-BF0D-0BF232ADF3B3}" destId="{84EC4C3F-80BA-4A2D-B58A-A96B8A929C08}" srcOrd="3" destOrd="0" presId="urn:microsoft.com/office/officeart/2005/8/layout/pyramid1"/>
    <dgm:cxn modelId="{CE00E65A-0243-44F3-98F2-422915916D1D}" type="presParOf" srcId="{84EC4C3F-80BA-4A2D-B58A-A96B8A929C08}" destId="{3AA666FF-8C39-40E3-A6B9-198C6793B1D7}" srcOrd="0" destOrd="0" presId="urn:microsoft.com/office/officeart/2005/8/layout/pyramid1"/>
    <dgm:cxn modelId="{A29DBAE9-272E-4BC7-B291-729A5063A2EE}" type="presParOf" srcId="{84EC4C3F-80BA-4A2D-B58A-A96B8A929C08}" destId="{9AA4FFBF-77FF-4231-8180-F7FEB91475A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F672B-6003-47EC-9407-0AF6FCD5526D}">
      <dsp:nvSpPr>
        <dsp:cNvPr id="0" name=""/>
        <dsp:cNvSpPr/>
      </dsp:nvSpPr>
      <dsp:spPr>
        <a:xfrm>
          <a:off x="1550294" y="0"/>
          <a:ext cx="525441" cy="650792"/>
        </a:xfrm>
        <a:prstGeom prst="trapezoid">
          <a:avLst>
            <a:gd name="adj" fmla="val 50000"/>
          </a:avLst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 err="1"/>
            <a:t>DM’er</a:t>
          </a:r>
          <a:endParaRPr lang="da-DK" sz="1100" kern="1200" dirty="0"/>
        </a:p>
      </dsp:txBody>
      <dsp:txXfrm>
        <a:off x="1550294" y="0"/>
        <a:ext cx="525441" cy="650792"/>
      </dsp:txXfrm>
    </dsp:sp>
    <dsp:sp modelId="{83459141-8D1F-4FEB-B8D2-1D9DED193038}">
      <dsp:nvSpPr>
        <dsp:cNvPr id="0" name=""/>
        <dsp:cNvSpPr/>
      </dsp:nvSpPr>
      <dsp:spPr>
        <a:xfrm>
          <a:off x="677696" y="650792"/>
          <a:ext cx="2270638" cy="2161535"/>
        </a:xfrm>
        <a:prstGeom prst="trapezoid">
          <a:avLst>
            <a:gd name="adj" fmla="val 40369"/>
          </a:avLst>
        </a:prstGeom>
        <a:solidFill>
          <a:srgbClr val="F84E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1" kern="1200" dirty="0"/>
            <a:t>Rangliste-stævner</a:t>
          </a:r>
        </a:p>
      </dsp:txBody>
      <dsp:txXfrm>
        <a:off x="1075057" y="650792"/>
        <a:ext cx="1475915" cy="2161535"/>
      </dsp:txXfrm>
    </dsp:sp>
    <dsp:sp modelId="{840DECBB-8D60-4F7D-9692-7A12C2B6216B}">
      <dsp:nvSpPr>
        <dsp:cNvPr id="0" name=""/>
        <dsp:cNvSpPr/>
      </dsp:nvSpPr>
      <dsp:spPr>
        <a:xfrm>
          <a:off x="415552" y="2812327"/>
          <a:ext cx="2794925" cy="649361"/>
        </a:xfrm>
        <a:prstGeom prst="trapezoid">
          <a:avLst>
            <a:gd name="adj" fmla="val 40369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Regionale mesterskaber</a:t>
          </a:r>
        </a:p>
      </dsp:txBody>
      <dsp:txXfrm>
        <a:off x="904664" y="2812327"/>
        <a:ext cx="1816701" cy="649361"/>
      </dsp:txXfrm>
    </dsp:sp>
    <dsp:sp modelId="{3AA666FF-8C39-40E3-A6B9-198C6793B1D7}">
      <dsp:nvSpPr>
        <dsp:cNvPr id="0" name=""/>
        <dsp:cNvSpPr/>
      </dsp:nvSpPr>
      <dsp:spPr>
        <a:xfrm>
          <a:off x="0" y="3461688"/>
          <a:ext cx="3626031" cy="1029376"/>
        </a:xfrm>
        <a:prstGeom prst="trapezoid">
          <a:avLst>
            <a:gd name="adj" fmla="val 40369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1" kern="1200" dirty="0"/>
            <a:t>Regionale cupper</a:t>
          </a:r>
        </a:p>
      </dsp:txBody>
      <dsp:txXfrm>
        <a:off x="634555" y="3461688"/>
        <a:ext cx="2356920" cy="1029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4A440-0BAB-4D9F-B0CC-63CD97EFDB4F}" type="datetimeFigureOut">
              <a:rPr lang="da-DK" smtClean="0"/>
              <a:pPr/>
              <a:t>20-03-2018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68434-32A3-42D9-8F27-A5C41CE3C3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428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3669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1849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1789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4731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474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2972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14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135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2875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6429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5873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2588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7352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1581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774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54492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000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04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0586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8400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91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9540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50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5099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5049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024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20-03-2018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20-03-2018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20-03-2018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20-03-2018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20-03-2018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20-03-2018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20-03-2018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20-03-2018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20-03-2018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20-03-2018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20-03-2018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66B0-221D-44A1-9914-BE8B1A5B2E8E}" type="datetimeFigureOut">
              <a:rPr lang="da-DK" smtClean="0"/>
              <a:pPr/>
              <a:t>20-03-2018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formand@faegtning.dk" TargetMode="Externa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anglisten.fechten.ophardt-team.org/selectrl.asp?nation=DEN&amp;lang=DE&amp;Rangliste=DE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dif.dk/da/politik/vi-er/medlemstal#DIF's historiske medlemstal" TargetMode="Externa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redde@faegtning.dk" TargetMode="Externa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egtning.dk/media/3813/strategiaftale-2018-21-pixibog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da-DK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32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Organisation: Hvad er opgaven (kort)</a:t>
            </a:r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/>
          </a:bodyPr>
          <a:lstStyle/>
          <a:p>
            <a:endParaRPr lang="da-DK" sz="2800" b="1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936104"/>
          </a:xfrm>
        </p:spPr>
        <p:txBody>
          <a:bodyPr/>
          <a:lstStyle/>
          <a:p>
            <a:endParaRPr lang="da-DK" b="1" dirty="0"/>
          </a:p>
        </p:txBody>
      </p:sp>
      <p:pic>
        <p:nvPicPr>
          <p:cNvPr id="5" name="Billede 4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EAA8880C-9C14-4416-82C6-8E60842DA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8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4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-18026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Undertitel 7"/>
          <p:cNvSpPr txBox="1">
            <a:spLocks noGrp="1"/>
          </p:cNvSpPr>
          <p:nvPr>
            <p:ph type="ctrTitle"/>
          </p:nvPr>
        </p:nvSpPr>
        <p:spPr>
          <a:xfrm>
            <a:off x="5292080" y="1516706"/>
            <a:ext cx="3312368" cy="5341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Fordele: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da-DK" sz="1600" b="1" dirty="0">
                <a:solidFill>
                  <a:schemeClr val="tx1">
                    <a:tint val="75000"/>
                  </a:schemeClr>
                </a:solidFill>
              </a:rPr>
              <a:t>Klubrepræsentation – hele vejen</a:t>
            </a:r>
            <a:br>
              <a:rPr lang="da-DK" sz="1600" b="1" dirty="0">
                <a:solidFill>
                  <a:schemeClr val="tx1">
                    <a:tint val="75000"/>
                  </a:schemeClr>
                </a:solidFill>
              </a:rPr>
            </a:br>
            <a:r>
              <a:rPr lang="da-DK" sz="1600" b="1" dirty="0">
                <a:solidFill>
                  <a:schemeClr val="tx1">
                    <a:tint val="75000"/>
                  </a:schemeClr>
                </a:solidFill>
              </a:rPr>
              <a:t>-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Målgrupperepræsentation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Ulemper: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Større projekter (fx DIF-aftale) vs. drift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Udvalg skal dække mange kompetencer for opgaveløft.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Opgaver lander mellem flere stole – søjletænkning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Har været svært at få poster besat i de mange udvalg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Politikker for hver målgruppe vs. helhedstænkning (DIF-strategiaftale).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Få valgt de dygtigste.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Afhjælpning: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Bedre koordination gennem projektgrupper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Frivillighedsstrategi – indsats 2.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Skabe mere klarhed over politisk, fagligt og udførende niveauer.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6BA183D-72CE-44AF-BE43-21EA5FE2EA69}"/>
              </a:ext>
            </a:extLst>
          </p:cNvPr>
          <p:cNvSpPr/>
          <p:nvPr/>
        </p:nvSpPr>
        <p:spPr>
          <a:xfrm>
            <a:off x="144016" y="131314"/>
            <a:ext cx="7236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a-DK" sz="3200" b="1" dirty="0">
                <a:solidFill>
                  <a:schemeClr val="bg1">
                    <a:lumMod val="65000"/>
                  </a:schemeClr>
                </a:solidFill>
              </a:rPr>
              <a:t>Strukturmodel 1 - </a:t>
            </a:r>
            <a:r>
              <a:rPr lang="da-DK" sz="2400" b="1" dirty="0">
                <a:solidFill>
                  <a:schemeClr val="bg1">
                    <a:lumMod val="65000"/>
                  </a:schemeClr>
                </a:solidFill>
              </a:rPr>
              <a:t>målgrupper/interessegrupper  (nuværende struktur)</a:t>
            </a:r>
          </a:p>
          <a:p>
            <a:pPr marL="342900" indent="-342900"/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5FC7972-A12B-42FE-A1A4-E3D6028594AB}"/>
              </a:ext>
            </a:extLst>
          </p:cNvPr>
          <p:cNvSpPr/>
          <p:nvPr/>
        </p:nvSpPr>
        <p:spPr>
          <a:xfrm>
            <a:off x="1835696" y="1603332"/>
            <a:ext cx="2304256" cy="7920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Repræsentantskab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D0740D4-BFEC-444C-B76C-05A74D07B6A5}"/>
              </a:ext>
            </a:extLst>
          </p:cNvPr>
          <p:cNvSpPr/>
          <p:nvPr/>
        </p:nvSpPr>
        <p:spPr>
          <a:xfrm>
            <a:off x="1475656" y="2882879"/>
            <a:ext cx="309634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Bestyrelse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FDFF56-27A4-4DDC-B261-76283547D932}"/>
              </a:ext>
            </a:extLst>
          </p:cNvPr>
          <p:cNvSpPr/>
          <p:nvPr/>
        </p:nvSpPr>
        <p:spPr>
          <a:xfrm>
            <a:off x="3508871" y="4005064"/>
            <a:ext cx="1406177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Veteran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27F86E3-BF83-4369-81CC-F13C84D2E220}"/>
              </a:ext>
            </a:extLst>
          </p:cNvPr>
          <p:cNvSpPr/>
          <p:nvPr/>
        </p:nvSpPr>
        <p:spPr>
          <a:xfrm>
            <a:off x="151892" y="4005064"/>
            <a:ext cx="154817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Breddeudvalg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6369B1E-4BAB-46E5-AEC4-BA8A8BD9A419}"/>
              </a:ext>
            </a:extLst>
          </p:cNvPr>
          <p:cNvSpPr/>
          <p:nvPr/>
        </p:nvSpPr>
        <p:spPr>
          <a:xfrm>
            <a:off x="2068599" y="4005064"/>
            <a:ext cx="121575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B&amp;U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3057F32D-C695-417B-9391-5C173C3AAEC0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987824" y="2395420"/>
            <a:ext cx="0" cy="512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905CEB5C-F2A8-40DE-A8DB-BD25CE1DA7D8}"/>
              </a:ext>
            </a:extLst>
          </p:cNvPr>
          <p:cNvCxnSpPr/>
          <p:nvPr/>
        </p:nvCxnSpPr>
        <p:spPr>
          <a:xfrm flipH="1">
            <a:off x="1043608" y="2411733"/>
            <a:ext cx="1152128" cy="1593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02DD1C82-3DDB-4BB7-BBB0-F43070EF7F3F}"/>
              </a:ext>
            </a:extLst>
          </p:cNvPr>
          <p:cNvCxnSpPr/>
          <p:nvPr/>
        </p:nvCxnSpPr>
        <p:spPr>
          <a:xfrm flipH="1">
            <a:off x="2555776" y="2411733"/>
            <a:ext cx="72008" cy="1593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2B2AF1C3-5FCC-4B83-B5BB-7D96A0890DF9}"/>
              </a:ext>
            </a:extLst>
          </p:cNvPr>
          <p:cNvCxnSpPr/>
          <p:nvPr/>
        </p:nvCxnSpPr>
        <p:spPr>
          <a:xfrm>
            <a:off x="3419872" y="2411733"/>
            <a:ext cx="576064" cy="1593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26">
            <a:extLst>
              <a:ext uri="{FF2B5EF4-FFF2-40B4-BE49-F238E27FC236}">
                <a16:creationId xmlns:a16="http://schemas.microsoft.com/office/drawing/2014/main" id="{71459C3E-3BEB-4823-BD71-32C0CFCA177D}"/>
              </a:ext>
            </a:extLst>
          </p:cNvPr>
          <p:cNvSpPr/>
          <p:nvPr/>
        </p:nvSpPr>
        <p:spPr>
          <a:xfrm>
            <a:off x="1171846" y="5127249"/>
            <a:ext cx="154817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Eliteudvalg</a:t>
            </a:r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77F5B3D8-E95E-4191-986D-437B46C7C6B9}"/>
              </a:ext>
            </a:extLst>
          </p:cNvPr>
          <p:cNvCxnSpPr/>
          <p:nvPr/>
        </p:nvCxnSpPr>
        <p:spPr>
          <a:xfrm flipH="1">
            <a:off x="1700064" y="2411733"/>
            <a:ext cx="711696" cy="2715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4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6893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b="1" dirty="0">
                <a:solidFill>
                  <a:schemeClr val="bg1">
                    <a:lumMod val="65000"/>
                  </a:schemeClr>
                </a:solidFill>
              </a:rPr>
              <a:t>Strukturmodel 2 – </a:t>
            </a:r>
            <a:r>
              <a:rPr lang="da-DK" sz="2400" b="1" dirty="0">
                <a:solidFill>
                  <a:schemeClr val="bg1">
                    <a:lumMod val="65000"/>
                  </a:schemeClr>
                </a:solidFill>
              </a:rPr>
              <a:t>”Opgave/faglighedsmodel” </a:t>
            </a:r>
          </a:p>
        </p:txBody>
      </p:sp>
      <p:sp>
        <p:nvSpPr>
          <p:cNvPr id="11" name="Undertitel 7"/>
          <p:cNvSpPr txBox="1">
            <a:spLocks noGrp="1"/>
          </p:cNvSpPr>
          <p:nvPr>
            <p:ph type="ctrTitle"/>
          </p:nvPr>
        </p:nvSpPr>
        <p:spPr>
          <a:xfrm>
            <a:off x="5364088" y="1385392"/>
            <a:ext cx="3528392" cy="4965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Fordele: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Bedre opgaveløsning / faglighed / motivation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Klubrepræsentation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Nemmere tænke i helheder modsat søjler (Strategiaftale).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Ulemper: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Få valgt/finde ”eksperterne”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Andre slags ildsjæle end målgrupperepræsentanter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Fra projekt til drift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Afhjælpning: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Beskriv fagkompetencerne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da-DK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Frivilligshedsstrategi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indsats 2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Kontakt/ansvarsområdepersoner for målgrupper ved konstituering / valg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Forankring/ejerskabelse ect.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4C8665D-3B28-4D4A-AD79-D11F7712AFA7}"/>
              </a:ext>
            </a:extLst>
          </p:cNvPr>
          <p:cNvSpPr/>
          <p:nvPr/>
        </p:nvSpPr>
        <p:spPr>
          <a:xfrm>
            <a:off x="1871700" y="1615094"/>
            <a:ext cx="2304256" cy="7920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Repræsentantskab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4C26ED3-3000-4F9F-AEBF-4528B37278BA}"/>
              </a:ext>
            </a:extLst>
          </p:cNvPr>
          <p:cNvSpPr/>
          <p:nvPr/>
        </p:nvSpPr>
        <p:spPr>
          <a:xfrm>
            <a:off x="1475656" y="2882879"/>
            <a:ext cx="309634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Bestyrelse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2A70090-0F60-4EB5-836E-0BD1DD971303}"/>
              </a:ext>
            </a:extLst>
          </p:cNvPr>
          <p:cNvSpPr/>
          <p:nvPr/>
        </p:nvSpPr>
        <p:spPr>
          <a:xfrm>
            <a:off x="151892" y="4005064"/>
            <a:ext cx="154817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Stævneudvalg</a:t>
            </a:r>
          </a:p>
          <a:p>
            <a:pPr algn="ctr"/>
            <a:r>
              <a:rPr lang="da-DK" sz="1200" dirty="0"/>
              <a:t>(driftsorienteret)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B4FC8F-7784-4262-AB18-DD531EB29FD4}"/>
              </a:ext>
            </a:extLst>
          </p:cNvPr>
          <p:cNvSpPr/>
          <p:nvPr/>
        </p:nvSpPr>
        <p:spPr>
          <a:xfrm>
            <a:off x="1907704" y="4005064"/>
            <a:ext cx="154817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Udviklingsudvalg</a:t>
            </a:r>
          </a:p>
          <a:p>
            <a:pPr algn="ctr"/>
            <a:r>
              <a:rPr lang="da-DK" sz="1200" dirty="0"/>
              <a:t>(projektorienteret)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624DFEA-2823-4DCB-9B67-88E900BF8A81}"/>
              </a:ext>
            </a:extLst>
          </p:cNvPr>
          <p:cNvSpPr/>
          <p:nvPr/>
        </p:nvSpPr>
        <p:spPr>
          <a:xfrm>
            <a:off x="3608276" y="4005064"/>
            <a:ext cx="154817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Talent &amp; Eliteudvalg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370CBFF-EA88-4433-A6A9-9204FC77420B}"/>
              </a:ext>
            </a:extLst>
          </p:cNvPr>
          <p:cNvSpPr/>
          <p:nvPr/>
        </p:nvSpPr>
        <p:spPr>
          <a:xfrm>
            <a:off x="121737" y="5139366"/>
            <a:ext cx="154817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M.fl.?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F0D54AF8-FDDA-4D99-8707-86D5B0F62F70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3023828" y="2407182"/>
            <a:ext cx="0" cy="475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48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7000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b="1" dirty="0">
                <a:solidFill>
                  <a:schemeClr val="bg1">
                    <a:lumMod val="65000"/>
                  </a:schemeClr>
                </a:solidFill>
              </a:rPr>
              <a:t>Strukturmodel 3 </a:t>
            </a:r>
            <a:r>
              <a:rPr lang="da-DK" sz="2800" b="1" dirty="0">
                <a:solidFill>
                  <a:schemeClr val="bg1">
                    <a:lumMod val="65000"/>
                  </a:schemeClr>
                </a:solidFill>
              </a:rPr>
              <a:t>– Arbejds-/projektgrupper</a:t>
            </a:r>
          </a:p>
        </p:txBody>
      </p:sp>
      <p:sp>
        <p:nvSpPr>
          <p:cNvPr id="11" name="Undertitel 7"/>
          <p:cNvSpPr txBox="1">
            <a:spLocks noGrp="1"/>
          </p:cNvSpPr>
          <p:nvPr>
            <p:ph type="ctrTitle"/>
          </p:nvPr>
        </p:nvSpPr>
        <p:spPr>
          <a:xfrm>
            <a:off x="5364087" y="1385392"/>
            <a:ext cx="3635891" cy="5211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Fordele: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Projektarbejde løftes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Nemmere skifte retning og starte nyt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Nemmere udskifte udpegede folk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Folk med ekspertise kan udpeges.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Nemmere for frivillige at ”tjekke ind og ud”.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På gruppeniveau bliver opgavens løsning det væsentlige (politikken ligger i bestyrelsen).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Ulemper: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Mindre klubrepræsentation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Hvor løftes driftsopgaver? Fra projekt til drift.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Kontinuitet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Bestyrelsen skal finde mange folk ofte.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Afhjælpning: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Større bestyrelse end nu?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da-DK" sz="1600" b="1" dirty="0">
                <a:solidFill>
                  <a:schemeClr val="tx1">
                    <a:tint val="75000"/>
                  </a:schemeClr>
                </a:solidFill>
              </a:rPr>
              <a:t>- Forankring/ejerskabelse ect.</a:t>
            </a:r>
            <a:br>
              <a:rPr lang="da-DK" sz="1600" b="1" dirty="0">
                <a:solidFill>
                  <a:schemeClr val="tx1">
                    <a:tint val="75000"/>
                  </a:schemeClr>
                </a:solidFill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Kommissorier, opgave- og kompetencebeskrivelser.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Frivilligstrategi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42C188C-1B05-4226-BDBB-53DAB2847202}"/>
              </a:ext>
            </a:extLst>
          </p:cNvPr>
          <p:cNvSpPr/>
          <p:nvPr/>
        </p:nvSpPr>
        <p:spPr>
          <a:xfrm>
            <a:off x="1835696" y="1603332"/>
            <a:ext cx="2304256" cy="7920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Repræsentantskab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91AC307-2408-434C-8856-7537FE91BF64}"/>
              </a:ext>
            </a:extLst>
          </p:cNvPr>
          <p:cNvSpPr/>
          <p:nvPr/>
        </p:nvSpPr>
        <p:spPr>
          <a:xfrm>
            <a:off x="755576" y="2882879"/>
            <a:ext cx="432048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Bestyrelse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290399D-0278-4BA6-BB6D-0593066BD41D}"/>
              </a:ext>
            </a:extLst>
          </p:cNvPr>
          <p:cNvSpPr/>
          <p:nvPr/>
        </p:nvSpPr>
        <p:spPr>
          <a:xfrm>
            <a:off x="1907704" y="4005064"/>
            <a:ext cx="154817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Arbejdsgruppe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16621A7-72A6-42AA-BFE5-BCC9BA261021}"/>
              </a:ext>
            </a:extLst>
          </p:cNvPr>
          <p:cNvSpPr/>
          <p:nvPr/>
        </p:nvSpPr>
        <p:spPr>
          <a:xfrm>
            <a:off x="827584" y="4941168"/>
            <a:ext cx="154817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Projektgruppe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831DC46-2112-4E58-9412-CF077E33B075}"/>
              </a:ext>
            </a:extLst>
          </p:cNvPr>
          <p:cNvSpPr/>
          <p:nvPr/>
        </p:nvSpPr>
        <p:spPr>
          <a:xfrm>
            <a:off x="2459278" y="4941168"/>
            <a:ext cx="154817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Projektgruppe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AACAD6E-B18C-4D48-BD62-3B4C12523D3B}"/>
              </a:ext>
            </a:extLst>
          </p:cNvPr>
          <p:cNvSpPr/>
          <p:nvPr/>
        </p:nvSpPr>
        <p:spPr>
          <a:xfrm>
            <a:off x="3635896" y="4005064"/>
            <a:ext cx="154817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Arbejdsgruppe</a:t>
            </a:r>
          </a:p>
        </p:txBody>
      </p: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7C693E28-EB34-46A9-BBD9-BEA6BD2F8135}"/>
              </a:ext>
            </a:extLst>
          </p:cNvPr>
          <p:cNvCxnSpPr>
            <a:stCxn id="7" idx="2"/>
          </p:cNvCxnSpPr>
          <p:nvPr/>
        </p:nvCxnSpPr>
        <p:spPr>
          <a:xfrm>
            <a:off x="2987824" y="2395420"/>
            <a:ext cx="0" cy="48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5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5333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b="1" dirty="0">
                <a:solidFill>
                  <a:schemeClr val="bg1">
                    <a:lumMod val="65000"/>
                  </a:schemeClr>
                </a:solidFill>
              </a:rPr>
              <a:t>Strukturmodel 4 – mellemvej?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E8AD35-E65C-483C-97B6-FEED890C5DAA}"/>
              </a:ext>
            </a:extLst>
          </p:cNvPr>
          <p:cNvSpPr/>
          <p:nvPr/>
        </p:nvSpPr>
        <p:spPr>
          <a:xfrm>
            <a:off x="1835696" y="1603332"/>
            <a:ext cx="2304256" cy="7920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Repræsentantskab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D45B6D5-4ED7-4CA8-8F6A-F8124980F8DC}"/>
              </a:ext>
            </a:extLst>
          </p:cNvPr>
          <p:cNvSpPr/>
          <p:nvPr/>
        </p:nvSpPr>
        <p:spPr>
          <a:xfrm>
            <a:off x="1403648" y="2867588"/>
            <a:ext cx="309634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Bestyrelse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BFA34C-73D7-4E81-8E34-3CDAF4E82995}"/>
              </a:ext>
            </a:extLst>
          </p:cNvPr>
          <p:cNvSpPr/>
          <p:nvPr/>
        </p:nvSpPr>
        <p:spPr>
          <a:xfrm>
            <a:off x="143508" y="5747713"/>
            <a:ext cx="154817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Arbejdsgruppe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B162BD0-3307-431D-ACED-190D2E7A2306}"/>
              </a:ext>
            </a:extLst>
          </p:cNvPr>
          <p:cNvSpPr/>
          <p:nvPr/>
        </p:nvSpPr>
        <p:spPr>
          <a:xfrm>
            <a:off x="1891598" y="5747713"/>
            <a:ext cx="154817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Projektgruppe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70A5169-14DD-407F-A9C2-CF8BFCFA8425}"/>
              </a:ext>
            </a:extLst>
          </p:cNvPr>
          <p:cNvSpPr/>
          <p:nvPr/>
        </p:nvSpPr>
        <p:spPr>
          <a:xfrm>
            <a:off x="2052663" y="4188719"/>
            <a:ext cx="154817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Y-udvalg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353D85F-3A3D-4D67-A6C8-8CAF6C8406D0}"/>
              </a:ext>
            </a:extLst>
          </p:cNvPr>
          <p:cNvSpPr/>
          <p:nvPr/>
        </p:nvSpPr>
        <p:spPr>
          <a:xfrm>
            <a:off x="3725906" y="4180839"/>
            <a:ext cx="154817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X-udvalg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4697301-292D-4476-A980-15DCF6B882E0}"/>
              </a:ext>
            </a:extLst>
          </p:cNvPr>
          <p:cNvSpPr/>
          <p:nvPr/>
        </p:nvSpPr>
        <p:spPr>
          <a:xfrm>
            <a:off x="367592" y="4180839"/>
            <a:ext cx="154817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Eliteudvalg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FB8BAB3-921F-44DF-A346-B8EC486B171A}"/>
              </a:ext>
            </a:extLst>
          </p:cNvPr>
          <p:cNvSpPr/>
          <p:nvPr/>
        </p:nvSpPr>
        <p:spPr>
          <a:xfrm>
            <a:off x="3592616" y="5747713"/>
            <a:ext cx="154817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Projektgruppe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F3FCEC87-C057-4C60-BE42-3B4C66A43693}"/>
              </a:ext>
            </a:extLst>
          </p:cNvPr>
          <p:cNvCxnSpPr>
            <a:stCxn id="7" idx="2"/>
          </p:cNvCxnSpPr>
          <p:nvPr/>
        </p:nvCxnSpPr>
        <p:spPr>
          <a:xfrm>
            <a:off x="2987824" y="2395420"/>
            <a:ext cx="0" cy="47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lede 3">
            <a:extLst>
              <a:ext uri="{FF2B5EF4-FFF2-40B4-BE49-F238E27FC236}">
                <a16:creationId xmlns:a16="http://schemas.microsoft.com/office/drawing/2014/main" id="{E34BF3DA-B783-4AFC-ABBF-CD4BFD2B0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352" y="1405365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08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6640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a-DK" sz="3200" b="1" dirty="0">
                <a:solidFill>
                  <a:schemeClr val="bg1">
                    <a:lumMod val="65000"/>
                  </a:schemeClr>
                </a:solidFill>
              </a:rPr>
              <a:t>Strukturmodel – </a:t>
            </a:r>
            <a:r>
              <a:rPr lang="da-DK" b="1" dirty="0">
                <a:solidFill>
                  <a:schemeClr val="bg1">
                    <a:lumMod val="65000"/>
                  </a:schemeClr>
                </a:solidFill>
              </a:rPr>
              <a:t>indflydelse, styring, kontakt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E8AD35-E65C-483C-97B6-FEED890C5DAA}"/>
              </a:ext>
            </a:extLst>
          </p:cNvPr>
          <p:cNvSpPr/>
          <p:nvPr/>
        </p:nvSpPr>
        <p:spPr>
          <a:xfrm>
            <a:off x="1835696" y="1603332"/>
            <a:ext cx="2304256" cy="7920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Repræsentantskab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D45B6D5-4ED7-4CA8-8F6A-F8124980F8DC}"/>
              </a:ext>
            </a:extLst>
          </p:cNvPr>
          <p:cNvSpPr/>
          <p:nvPr/>
        </p:nvSpPr>
        <p:spPr>
          <a:xfrm>
            <a:off x="827597" y="2867588"/>
            <a:ext cx="403242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Bestyrelse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4697301-292D-4476-A980-15DCF6B882E0}"/>
              </a:ext>
            </a:extLst>
          </p:cNvPr>
          <p:cNvSpPr/>
          <p:nvPr/>
        </p:nvSpPr>
        <p:spPr>
          <a:xfrm>
            <a:off x="367592" y="4180839"/>
            <a:ext cx="154817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Udvalg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F3FCEC87-C057-4C60-BE42-3B4C66A43693}"/>
              </a:ext>
            </a:extLst>
          </p:cNvPr>
          <p:cNvCxnSpPr>
            <a:stCxn id="7" idx="2"/>
          </p:cNvCxnSpPr>
          <p:nvPr/>
        </p:nvCxnSpPr>
        <p:spPr>
          <a:xfrm>
            <a:off x="2987824" y="2395420"/>
            <a:ext cx="0" cy="47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2AB6439D-3F9B-4DD8-8D67-ACD7E82E54E7}"/>
              </a:ext>
            </a:extLst>
          </p:cNvPr>
          <p:cNvCxnSpPr/>
          <p:nvPr/>
        </p:nvCxnSpPr>
        <p:spPr>
          <a:xfrm flipH="1">
            <a:off x="1475656" y="2395420"/>
            <a:ext cx="936104" cy="1785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F26DAC53-8603-4338-BE2D-150C329E2F40}"/>
              </a:ext>
            </a:extLst>
          </p:cNvPr>
          <p:cNvCxnSpPr/>
          <p:nvPr/>
        </p:nvCxnSpPr>
        <p:spPr>
          <a:xfrm flipH="1">
            <a:off x="1691680" y="3659676"/>
            <a:ext cx="224084" cy="521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A4BD95A6-455C-4D7C-892F-06CA3499DB97}"/>
              </a:ext>
            </a:extLst>
          </p:cNvPr>
          <p:cNvCxnSpPr/>
          <p:nvPr/>
        </p:nvCxnSpPr>
        <p:spPr>
          <a:xfrm flipV="1">
            <a:off x="1259632" y="3659676"/>
            <a:ext cx="288032" cy="521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1DEFF779-1EE4-417B-80CB-A90A536E50D6}"/>
              </a:ext>
            </a:extLst>
          </p:cNvPr>
          <p:cNvSpPr/>
          <p:nvPr/>
        </p:nvSpPr>
        <p:spPr>
          <a:xfrm>
            <a:off x="4988276" y="1374807"/>
            <a:ext cx="40117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u="sng" dirty="0">
                <a:solidFill>
                  <a:srgbClr val="FFC000"/>
                </a:solidFill>
                <a:latin typeface="Calibri" panose="020F0502020204030204" pitchFamily="34" charset="0"/>
              </a:rPr>
              <a:t>Vedr. pkt. 10-11: </a:t>
            </a:r>
          </a:p>
          <a:p>
            <a:r>
              <a:rPr lang="da-DK" b="1" dirty="0">
                <a:solidFill>
                  <a:srgbClr val="FFC000"/>
                </a:solidFill>
                <a:latin typeface="Calibri" panose="020F0502020204030204" pitchFamily="34" charset="0"/>
              </a:rPr>
              <a:t>Principper for politisk valg på årsmøde til bestyrelse (direkte valg vs. indirekte valg via andre formandskaber).</a:t>
            </a:r>
            <a:br>
              <a:rPr lang="da-DK" b="1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endParaRPr lang="da-DK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r>
              <a:rPr lang="da-DK" b="1" dirty="0">
                <a:solidFill>
                  <a:srgbClr val="FFC000"/>
                </a:solidFill>
                <a:latin typeface="Calibri" panose="020F0502020204030204" pitchFamily="34" charset="0"/>
              </a:rPr>
              <a:t>Principper for valg og/eller udpegning til udvalg m.m.</a:t>
            </a:r>
            <a:endParaRPr lang="da-DK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5033592-76DE-46A1-B1CB-2D81E4881C76}"/>
              </a:ext>
            </a:extLst>
          </p:cNvPr>
          <p:cNvSpPr/>
          <p:nvPr/>
        </p:nvSpPr>
        <p:spPr>
          <a:xfrm>
            <a:off x="179512" y="1233107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solidFill>
                  <a:schemeClr val="tx1">
                    <a:tint val="75000"/>
                  </a:schemeClr>
                </a:solidFill>
              </a:rPr>
              <a:t>(nuværende model)</a:t>
            </a:r>
            <a:br>
              <a:rPr lang="da-DK" b="1" dirty="0">
                <a:solidFill>
                  <a:schemeClr val="tx1">
                    <a:tint val="75000"/>
                  </a:schemeClr>
                </a:solidFill>
              </a:rPr>
            </a:br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6008692-3618-4716-B8EA-A512A32F2404}"/>
              </a:ext>
            </a:extLst>
          </p:cNvPr>
          <p:cNvSpPr txBox="1"/>
          <p:nvPr/>
        </p:nvSpPr>
        <p:spPr>
          <a:xfrm>
            <a:off x="3851920" y="4180839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i="1" dirty="0">
                <a:solidFill>
                  <a:srgbClr val="0070C0"/>
                </a:solidFill>
              </a:rPr>
              <a:t>Hvor vigtigt er det for jer klubber med politisk valgte repræsentanter til alle udvalg?</a:t>
            </a:r>
          </a:p>
        </p:txBody>
      </p: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558086BA-A2C1-4B55-8523-E3B198C5E607}"/>
              </a:ext>
            </a:extLst>
          </p:cNvPr>
          <p:cNvCxnSpPr/>
          <p:nvPr/>
        </p:nvCxnSpPr>
        <p:spPr>
          <a:xfrm flipH="1">
            <a:off x="1933839" y="4647826"/>
            <a:ext cx="1152128" cy="1593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6C300962-DB1D-4D61-A90C-DAD62F7EAB11}"/>
              </a:ext>
            </a:extLst>
          </p:cNvPr>
          <p:cNvSpPr txBox="1"/>
          <p:nvPr/>
        </p:nvSpPr>
        <p:spPr>
          <a:xfrm>
            <a:off x="2699792" y="544449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9785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5402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b="1" dirty="0">
                <a:solidFill>
                  <a:schemeClr val="bg1">
                    <a:lumMod val="85000"/>
                  </a:schemeClr>
                </a:solidFill>
              </a:rPr>
              <a:t>Inddragelse i det videre forløb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AD9B0EE-E9BC-4B8F-B926-E838B272BA9A}"/>
              </a:ext>
            </a:extLst>
          </p:cNvPr>
          <p:cNvSpPr/>
          <p:nvPr/>
        </p:nvSpPr>
        <p:spPr>
          <a:xfrm>
            <a:off x="683568" y="16288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b="1" dirty="0"/>
              <a:t>2018:</a:t>
            </a:r>
            <a:br>
              <a:rPr lang="da-DK" b="1" dirty="0"/>
            </a:br>
            <a:r>
              <a:rPr lang="da-DK" b="1" dirty="0"/>
              <a:t>1. kvartal - involveringsaften – vest 06.03., øst 15.03.</a:t>
            </a:r>
            <a:br>
              <a:rPr lang="da-DK" b="1" dirty="0"/>
            </a:br>
            <a:r>
              <a:rPr lang="da-DK" b="1" dirty="0"/>
              <a:t>4. kvartal: Høringsrunde klubber og forbund (1.udkast).</a:t>
            </a:r>
            <a:br>
              <a:rPr lang="da-DK" b="1" dirty="0"/>
            </a:br>
            <a:br>
              <a:rPr lang="da-DK" b="1" dirty="0"/>
            </a:br>
            <a:r>
              <a:rPr lang="da-DK" b="1" dirty="0"/>
              <a:t>2019:</a:t>
            </a:r>
            <a:br>
              <a:rPr lang="da-DK" b="1" dirty="0"/>
            </a:br>
            <a:r>
              <a:rPr lang="da-DK" b="1" dirty="0"/>
              <a:t>Februar: Høringsrunde for klubber (2.udkast).</a:t>
            </a:r>
          </a:p>
          <a:p>
            <a:endParaRPr lang="da-DK" b="1" dirty="0"/>
          </a:p>
          <a:p>
            <a:r>
              <a:rPr lang="da-DK" b="1" dirty="0"/>
              <a:t>April: Vedtægtsændringer på </a:t>
            </a:r>
            <a:r>
              <a:rPr lang="da-DK" b="1" dirty="0" err="1"/>
              <a:t>rep.møde</a:t>
            </a:r>
            <a:br>
              <a:rPr lang="da-DK" b="1" dirty="0"/>
            </a:br>
            <a:br>
              <a:rPr lang="da-DK" b="1" dirty="0"/>
            </a:br>
            <a:r>
              <a:rPr lang="da-DK" b="1" dirty="0"/>
              <a:t>2020:</a:t>
            </a:r>
            <a:br>
              <a:rPr lang="da-DK" b="1" dirty="0"/>
            </a:br>
            <a:r>
              <a:rPr lang="da-DK" b="1" dirty="0"/>
              <a:t>April: Status på </a:t>
            </a:r>
            <a:r>
              <a:rPr lang="da-DK" b="1" dirty="0" err="1"/>
              <a:t>Rep.møde</a:t>
            </a:r>
            <a:br>
              <a:rPr lang="da-DK" b="1" dirty="0"/>
            </a:br>
            <a:endParaRPr lang="da-DK" b="1" dirty="0"/>
          </a:p>
          <a:p>
            <a:r>
              <a:rPr lang="da-DK" b="1" dirty="0"/>
              <a:t>2. halvår: Evaluering – klubber og forbund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AE9FF52-6B4A-4BD7-9560-F4A436BC4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87" y="1628800"/>
            <a:ext cx="35242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49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5926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b="1" dirty="0">
                <a:solidFill>
                  <a:schemeClr val="bg1">
                    <a:lumMod val="65000"/>
                  </a:schemeClr>
                </a:solidFill>
              </a:rPr>
              <a:t>Arbejdsgruppen – ny organisation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3568" y="1442775"/>
            <a:ext cx="6696744" cy="1410162"/>
          </a:xfrm>
        </p:spPr>
        <p:txBody>
          <a:bodyPr anchor="t">
            <a:noAutofit/>
          </a:bodyPr>
          <a:lstStyle/>
          <a:p>
            <a:pPr algn="l"/>
            <a:r>
              <a:rPr lang="da-DK" dirty="0"/>
              <a:t>Hør om arbejdsgruppens sammensætning og opgaver</a:t>
            </a:r>
            <a:br>
              <a:rPr lang="da-DK" sz="1400" dirty="0"/>
            </a:br>
            <a:br>
              <a:rPr lang="da-DK" dirty="0"/>
            </a:br>
            <a:br>
              <a:rPr lang="da-DK" dirty="0"/>
            </a:br>
            <a:endParaRPr lang="da-DK" sz="1600" b="1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683568" y="4685587"/>
            <a:ext cx="4536504" cy="151927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da-DK" dirty="0">
                <a:solidFill>
                  <a:srgbClr val="0070C0"/>
                </a:solidFill>
              </a:rPr>
              <a:t>- vil I være med?</a:t>
            </a:r>
          </a:p>
          <a:p>
            <a:pPr algn="l"/>
            <a:r>
              <a:rPr lang="da-DK" dirty="0"/>
              <a:t>- og hvordan kan I deltage?</a:t>
            </a:r>
            <a:br>
              <a:rPr lang="da-DK" dirty="0"/>
            </a:br>
            <a:endParaRPr lang="da-DK" b="1" dirty="0"/>
          </a:p>
        </p:txBody>
      </p:sp>
      <p:sp>
        <p:nvSpPr>
          <p:cNvPr id="10" name="Titel 6">
            <a:extLst>
              <a:ext uri="{FF2B5EF4-FFF2-40B4-BE49-F238E27FC236}">
                <a16:creationId xmlns:a16="http://schemas.microsoft.com/office/drawing/2014/main" id="{8599432C-B40E-4B37-B99D-522CF1684FF6}"/>
              </a:ext>
            </a:extLst>
          </p:cNvPr>
          <p:cNvSpPr txBox="1">
            <a:spLocks/>
          </p:cNvSpPr>
          <p:nvPr/>
        </p:nvSpPr>
        <p:spPr>
          <a:xfrm>
            <a:off x="4031940" y="4221088"/>
            <a:ext cx="4374731" cy="1124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da-DK" sz="1400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sz="1600" b="1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13F4D77-9367-4EF5-87EB-C9FC7B724504}"/>
              </a:ext>
            </a:extLst>
          </p:cNvPr>
          <p:cNvSpPr/>
          <p:nvPr/>
        </p:nvSpPr>
        <p:spPr>
          <a:xfrm>
            <a:off x="683568" y="28529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b="1" dirty="0"/>
              <a:t>Sammensætning: </a:t>
            </a:r>
            <a:r>
              <a:rPr lang="da-DK" dirty="0"/>
              <a:t>Arbejdsgruppen spejler DFF’s bestyrelse – undervejs inviteres gæster til arbejdsmøder.</a:t>
            </a:r>
            <a:br>
              <a:rPr lang="da-DK" dirty="0"/>
            </a:br>
            <a:br>
              <a:rPr lang="da-DK" dirty="0"/>
            </a:br>
            <a:r>
              <a:rPr lang="da-DK" b="1" dirty="0"/>
              <a:t>Opgaver:</a:t>
            </a:r>
            <a:r>
              <a:rPr lang="da-DK" dirty="0"/>
              <a:t> Se slide nr. 2</a:t>
            </a:r>
            <a:br>
              <a:rPr lang="da-DK" dirty="0"/>
            </a:b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6DA0460-7AAB-41AA-9C43-0DC99DFD0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49352"/>
            <a:ext cx="35242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5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12" descr="1000636_939784302777070_594456194945357089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132856"/>
            <a:ext cx="4143885" cy="3600000"/>
          </a:xfrm>
          <a:prstGeom prst="rect">
            <a:avLst/>
          </a:prstGeom>
        </p:spPr>
      </p:pic>
      <p:sp>
        <p:nvSpPr>
          <p:cNvPr id="14" name="Tekstboks 13"/>
          <p:cNvSpPr txBox="1"/>
          <p:nvPr/>
        </p:nvSpPr>
        <p:spPr>
          <a:xfrm>
            <a:off x="5076056" y="1916832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r>
              <a:rPr lang="da-DK" dirty="0"/>
              <a:t>Kontaktperson</a:t>
            </a:r>
          </a:p>
          <a:p>
            <a:r>
              <a:rPr lang="da-DK" dirty="0"/>
              <a:t>for organisationsarbejdsgruppe:</a:t>
            </a:r>
          </a:p>
          <a:p>
            <a:endParaRPr lang="da-DK" dirty="0"/>
          </a:p>
          <a:p>
            <a:r>
              <a:rPr lang="da-DK" dirty="0"/>
              <a:t>DFF’s formand</a:t>
            </a:r>
          </a:p>
          <a:p>
            <a:r>
              <a:rPr lang="da-DK" dirty="0"/>
              <a:t>Jan Sylvest Jensen</a:t>
            </a:r>
          </a:p>
          <a:p>
            <a:r>
              <a:rPr lang="da-DK" dirty="0"/>
              <a:t>Tlf: 23664349</a:t>
            </a:r>
            <a:br>
              <a:rPr lang="da-DK" dirty="0"/>
            </a:br>
            <a:r>
              <a:rPr lang="da-DK" dirty="0" err="1"/>
              <a:t>Email</a:t>
            </a:r>
            <a:r>
              <a:rPr lang="da-DK" dirty="0"/>
              <a:t>: </a:t>
            </a:r>
            <a:r>
              <a:rPr lang="da-DK" dirty="0">
                <a:hlinkClick r:id="rId5"/>
              </a:rPr>
              <a:t>formand@faegtning.dk</a:t>
            </a:r>
            <a:r>
              <a:rPr lang="da-DK" dirty="0"/>
              <a:t> 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308040" y="318031"/>
            <a:ext cx="6712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Tak for jeres input</a:t>
            </a:r>
          </a:p>
        </p:txBody>
      </p:sp>
    </p:spTree>
    <p:extLst>
      <p:ext uri="{BB962C8B-B14F-4D97-AF65-F5344CB8AC3E}">
        <p14:creationId xmlns:p14="http://schemas.microsoft.com/office/powerpoint/2010/main" val="4198889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da-DK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32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Stævner og lejre: Hvad er opgaven (kort)</a:t>
            </a:r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/>
          </a:bodyPr>
          <a:lstStyle/>
          <a:p>
            <a:endParaRPr lang="da-DK" sz="2800" b="1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936104"/>
          </a:xfrm>
        </p:spPr>
        <p:txBody>
          <a:bodyPr/>
          <a:lstStyle/>
          <a:p>
            <a:endParaRPr lang="da-DK" b="1" dirty="0"/>
          </a:p>
        </p:txBody>
      </p:sp>
      <p:pic>
        <p:nvPicPr>
          <p:cNvPr id="4" name="Billede 3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EE0400C5-410A-472F-9F3F-1D5B85E6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2" y="1412776"/>
            <a:ext cx="9144000" cy="49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61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3078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b="1" dirty="0">
                <a:solidFill>
                  <a:schemeClr val="bg1">
                    <a:lumMod val="85000"/>
                  </a:schemeClr>
                </a:solidFill>
              </a:rPr>
              <a:t>Det videre forløb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C9C3DC5-CD32-4219-AC88-72E8BBB53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14" y="2852936"/>
            <a:ext cx="8562975" cy="304800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2393520"/>
          </a:xfrm>
        </p:spPr>
        <p:txBody>
          <a:bodyPr>
            <a:noAutofit/>
          </a:bodyPr>
          <a:lstStyle/>
          <a:p>
            <a:pPr algn="l"/>
            <a:r>
              <a:rPr lang="da-DK" sz="1800" b="1" dirty="0">
                <a:solidFill>
                  <a:srgbClr val="FF0000"/>
                </a:solidFill>
              </a:rPr>
              <a:t>Forberedelse	Forberedelse &amp;		</a:t>
            </a:r>
            <a:r>
              <a:rPr lang="da-DK" sz="1800" b="1" dirty="0">
                <a:solidFill>
                  <a:srgbClr val="00B050"/>
                </a:solidFill>
              </a:rPr>
              <a:t>Implementering</a:t>
            </a:r>
            <a:r>
              <a:rPr lang="da-DK" sz="1800" b="1" dirty="0">
                <a:solidFill>
                  <a:srgbClr val="FF0000"/>
                </a:solidFill>
              </a:rPr>
              <a:t> </a:t>
            </a:r>
            <a:r>
              <a:rPr lang="da-DK" sz="1800" b="1" dirty="0">
                <a:solidFill>
                  <a:srgbClr val="0070C0"/>
                </a:solidFill>
              </a:rPr>
              <a:t>og evaluering</a:t>
            </a:r>
            <a:br>
              <a:rPr lang="da-DK" sz="1800" b="1" dirty="0">
                <a:solidFill>
                  <a:srgbClr val="FF0000"/>
                </a:solidFill>
              </a:rPr>
            </a:br>
            <a:r>
              <a:rPr lang="da-DK" sz="1800" b="1" dirty="0">
                <a:solidFill>
                  <a:srgbClr val="FF0000"/>
                </a:solidFill>
              </a:rPr>
              <a:t>		</a:t>
            </a:r>
            <a:r>
              <a:rPr lang="da-DK" sz="1800" b="1" dirty="0">
                <a:solidFill>
                  <a:srgbClr val="00B050"/>
                </a:solidFill>
              </a:rPr>
              <a:t>Implementering</a:t>
            </a:r>
            <a:br>
              <a:rPr lang="da-DK" sz="1800" b="1" dirty="0">
                <a:solidFill>
                  <a:srgbClr val="FF0000"/>
                </a:solidFill>
              </a:rPr>
            </a:br>
            <a:br>
              <a:rPr lang="da-DK" sz="1800" b="1" dirty="0">
                <a:solidFill>
                  <a:srgbClr val="FF0000"/>
                </a:solidFill>
              </a:rPr>
            </a:br>
            <a:r>
              <a:rPr lang="da-DK" sz="1800" b="1" dirty="0">
                <a:solidFill>
                  <a:srgbClr val="FF0000"/>
                </a:solidFill>
              </a:rPr>
              <a:t>2018		2019			2020		2021</a:t>
            </a:r>
          </a:p>
        </p:txBody>
      </p:sp>
    </p:spTree>
    <p:extLst>
      <p:ext uri="{BB962C8B-B14F-4D97-AF65-F5344CB8AC3E}">
        <p14:creationId xmlns:p14="http://schemas.microsoft.com/office/powerpoint/2010/main" val="303033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3078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b="1" dirty="0">
                <a:solidFill>
                  <a:schemeClr val="bg1">
                    <a:lumMod val="85000"/>
                  </a:schemeClr>
                </a:solidFill>
              </a:rPr>
              <a:t>Det videre forløb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2393520"/>
          </a:xfrm>
        </p:spPr>
        <p:txBody>
          <a:bodyPr>
            <a:noAutofit/>
          </a:bodyPr>
          <a:lstStyle/>
          <a:p>
            <a:pPr algn="l"/>
            <a:r>
              <a:rPr lang="da-DK" sz="1800" b="1" dirty="0"/>
              <a:t>                 2018:		2019:		           2020:</a:t>
            </a:r>
            <a:r>
              <a:rPr lang="da-DK" sz="1800" b="1" dirty="0">
                <a:solidFill>
                  <a:srgbClr val="0070C0"/>
                </a:solidFill>
              </a:rPr>
              <a:t>	        </a:t>
            </a:r>
            <a:br>
              <a:rPr lang="da-DK" sz="1800" b="1" dirty="0">
                <a:solidFill>
                  <a:srgbClr val="0070C0"/>
                </a:solidFill>
              </a:rPr>
            </a:br>
            <a:r>
              <a:rPr lang="da-DK" sz="1800" b="1" dirty="0">
                <a:solidFill>
                  <a:srgbClr val="0070C0"/>
                </a:solidFill>
              </a:rPr>
              <a:t>	Forberedelse</a:t>
            </a:r>
            <a:r>
              <a:rPr lang="da-DK" sz="1800" b="1" dirty="0">
                <a:solidFill>
                  <a:srgbClr val="FF0000"/>
                </a:solidFill>
              </a:rPr>
              <a:t>	</a:t>
            </a:r>
            <a:r>
              <a:rPr lang="da-DK" sz="1800" b="1" dirty="0">
                <a:solidFill>
                  <a:srgbClr val="0070C0"/>
                </a:solidFill>
              </a:rPr>
              <a:t>Forberedelse</a:t>
            </a:r>
            <a:r>
              <a:rPr lang="da-DK" sz="1800" b="1" dirty="0">
                <a:solidFill>
                  <a:srgbClr val="FF0000"/>
                </a:solidFill>
              </a:rPr>
              <a:t>, vedtagelse </a:t>
            </a:r>
            <a:r>
              <a:rPr lang="da-DK" sz="1800" b="1" dirty="0">
                <a:solidFill>
                  <a:srgbClr val="00B050"/>
                </a:solidFill>
              </a:rPr>
              <a:t>Implementering og 				implementering                 evaluering</a:t>
            </a:r>
            <a:br>
              <a:rPr lang="da-DK" sz="1800" b="1" dirty="0">
                <a:solidFill>
                  <a:srgbClr val="FF0000"/>
                </a:solidFill>
              </a:rPr>
            </a:br>
            <a:r>
              <a:rPr lang="da-DK" sz="1800" b="1" dirty="0">
                <a:solidFill>
                  <a:srgbClr val="FF0000"/>
                </a:solidFill>
              </a:rPr>
              <a:t>		</a:t>
            </a:r>
            <a:br>
              <a:rPr lang="da-DK" sz="1800" b="1" dirty="0">
                <a:solidFill>
                  <a:srgbClr val="FF0000"/>
                </a:solidFill>
              </a:rPr>
            </a:br>
            <a:br>
              <a:rPr lang="da-DK" sz="1800" b="1" dirty="0">
                <a:solidFill>
                  <a:srgbClr val="FF0000"/>
                </a:solidFill>
              </a:rPr>
            </a:br>
            <a:endParaRPr lang="da-DK" sz="1800" b="1" dirty="0">
              <a:solidFill>
                <a:srgbClr val="FF0000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CC2C86A-7BE8-4BE1-BE3F-8C37DE811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127" y="2483008"/>
            <a:ext cx="487574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26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da-DK" sz="32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Hvad har vi nu? (kort)</a:t>
            </a:r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Undertitel 7">
            <a:extLst>
              <a:ext uri="{FF2B5EF4-FFF2-40B4-BE49-F238E27FC236}">
                <a16:creationId xmlns:a16="http://schemas.microsoft.com/office/drawing/2014/main" id="{7149AF3B-6532-4BEF-BAC2-F774AC4F3B63}"/>
              </a:ext>
            </a:extLst>
          </p:cNvPr>
          <p:cNvSpPr txBox="1">
            <a:spLocks/>
          </p:cNvSpPr>
          <p:nvPr/>
        </p:nvSpPr>
        <p:spPr>
          <a:xfrm>
            <a:off x="3851920" y="1238659"/>
            <a:ext cx="5436095" cy="5456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dirty="0">
                <a:solidFill>
                  <a:srgbClr val="0070C0"/>
                </a:solidFill>
              </a:rPr>
              <a:t>Pointquiz:</a:t>
            </a:r>
          </a:p>
          <a:p>
            <a:pPr marL="228600" indent="-228600" algn="l">
              <a:buAutoNum type="arabicParenR"/>
            </a:pPr>
            <a:r>
              <a:rPr lang="da-DK" sz="1100" b="1" dirty="0">
                <a:solidFill>
                  <a:schemeClr val="tx1"/>
                </a:solidFill>
              </a:rPr>
              <a:t>Hvilket år indførte DFF en national B&amp;U-rangliste - og genindførte en national rangliste for seniorer? </a:t>
            </a:r>
          </a:p>
          <a:p>
            <a:pPr algn="l"/>
            <a:r>
              <a:rPr lang="da-DK" sz="1100" b="1" dirty="0">
                <a:solidFill>
                  <a:srgbClr val="0070C0"/>
                </a:solidFill>
              </a:rPr>
              <a:t>2009 (B&amp;U sæson 2009-2010 – efteråret)</a:t>
            </a:r>
          </a:p>
          <a:p>
            <a:pPr algn="l"/>
            <a:r>
              <a:rPr lang="da-DK" sz="1100" b="1" dirty="0">
                <a:solidFill>
                  <a:schemeClr val="tx1"/>
                </a:solidFill>
              </a:rPr>
              <a:t>2) Hvor mange starter var der til ranglistestævner og regionale mesterskaber i 2017?</a:t>
            </a:r>
          </a:p>
          <a:p>
            <a:pPr algn="l"/>
            <a:r>
              <a:rPr lang="da-DK" sz="1100" b="1" dirty="0">
                <a:solidFill>
                  <a:srgbClr val="0070C0"/>
                </a:solidFill>
              </a:rPr>
              <a:t>1561 </a:t>
            </a:r>
          </a:p>
          <a:p>
            <a:pPr algn="l"/>
            <a:r>
              <a:rPr lang="da-DK" sz="1100" b="1" dirty="0">
                <a:solidFill>
                  <a:schemeClr val="tx1"/>
                </a:solidFill>
              </a:rPr>
              <a:t>3) Hvilket ranglistestævne er størst? </a:t>
            </a:r>
          </a:p>
          <a:p>
            <a:pPr algn="l"/>
            <a:r>
              <a:rPr lang="da-DK" sz="1100" b="1" dirty="0">
                <a:solidFill>
                  <a:srgbClr val="0070C0"/>
                </a:solidFill>
              </a:rPr>
              <a:t>Trekanten Int. (374)</a:t>
            </a:r>
          </a:p>
          <a:p>
            <a:pPr algn="l"/>
            <a:r>
              <a:rPr lang="da-DK" sz="1100" b="1" dirty="0">
                <a:solidFill>
                  <a:schemeClr val="tx1"/>
                </a:solidFill>
              </a:rPr>
              <a:t>4) Hvilket antal starter var der til det mindste og næstmindste ranglistestævne i 2017? </a:t>
            </a:r>
          </a:p>
          <a:p>
            <a:pPr algn="l"/>
            <a:r>
              <a:rPr lang="da-DK" sz="1100" b="1" dirty="0">
                <a:solidFill>
                  <a:srgbClr val="0070C0"/>
                </a:solidFill>
              </a:rPr>
              <a:t>N. Jørgensen Cup 5 delt. (sabel) Høststævnet 18 (senior fl. og k.)</a:t>
            </a:r>
          </a:p>
          <a:p>
            <a:pPr algn="l"/>
            <a:r>
              <a:rPr lang="da-DK" sz="1100" b="1" dirty="0">
                <a:solidFill>
                  <a:schemeClr val="tx1"/>
                </a:solidFill>
              </a:rPr>
              <a:t>5) Hvad var antallet af starter til Senior DM i 2017 og i 2007 (alle våben – individuelt)? </a:t>
            </a:r>
          </a:p>
          <a:p>
            <a:pPr algn="l"/>
            <a:r>
              <a:rPr lang="da-DK" sz="1100" b="1" dirty="0">
                <a:solidFill>
                  <a:srgbClr val="0070C0"/>
                </a:solidFill>
              </a:rPr>
              <a:t>75 vs. </a:t>
            </a:r>
            <a:r>
              <a:rPr lang="da-DK" sz="1100" b="1">
                <a:solidFill>
                  <a:srgbClr val="0070C0"/>
                </a:solidFill>
              </a:rPr>
              <a:t>109</a:t>
            </a:r>
            <a:endParaRPr lang="da-DK" sz="1100" b="1" dirty="0">
              <a:solidFill>
                <a:srgbClr val="0070C0"/>
              </a:solidFill>
            </a:endParaRPr>
          </a:p>
          <a:p>
            <a:pPr algn="l"/>
            <a:r>
              <a:rPr lang="da-DK" sz="1100" b="1" dirty="0">
                <a:solidFill>
                  <a:schemeClr val="tx1"/>
                </a:solidFill>
              </a:rPr>
              <a:t>6) Hvad var antallet af starter til B&amp;U DM i 2017 og i 2007 (ekskl. kadetter)? </a:t>
            </a:r>
          </a:p>
          <a:p>
            <a:pPr algn="l"/>
            <a:r>
              <a:rPr lang="da-DK" sz="1100" b="1" dirty="0">
                <a:solidFill>
                  <a:srgbClr val="0070C0"/>
                </a:solidFill>
              </a:rPr>
              <a:t>144 vs. 177 (renset for kadet)</a:t>
            </a:r>
          </a:p>
          <a:p>
            <a:pPr algn="l"/>
            <a:r>
              <a:rPr lang="da-DK" sz="1100" b="1" dirty="0">
                <a:solidFill>
                  <a:schemeClr val="tx1"/>
                </a:solidFill>
              </a:rPr>
              <a:t>7) Hvor mange fægtere var over 18 år i 2007 og 2017?</a:t>
            </a:r>
          </a:p>
          <a:p>
            <a:pPr algn="l"/>
            <a:r>
              <a:rPr lang="da-DK" sz="1100" b="1" dirty="0">
                <a:solidFill>
                  <a:srgbClr val="0070C0"/>
                </a:solidFill>
              </a:rPr>
              <a:t>775 af 1549, 698 af 1608</a:t>
            </a:r>
          </a:p>
          <a:p>
            <a:pPr algn="l"/>
            <a:r>
              <a:rPr lang="da-DK" sz="1100" b="1" dirty="0">
                <a:solidFill>
                  <a:schemeClr val="tx1"/>
                </a:solidFill>
              </a:rPr>
              <a:t>8) Hvor mange regionale cups er der, og hvor mange afdelinger havde de i alt i 2017? </a:t>
            </a:r>
          </a:p>
          <a:p>
            <a:pPr algn="l"/>
            <a:r>
              <a:rPr lang="da-DK" sz="1100" b="1" dirty="0">
                <a:solidFill>
                  <a:srgbClr val="0070C0"/>
                </a:solidFill>
              </a:rPr>
              <a:t>5 og 27</a:t>
            </a:r>
          </a:p>
          <a:p>
            <a:pPr algn="l"/>
            <a:r>
              <a:rPr lang="da-DK" sz="1100" b="1" dirty="0">
                <a:solidFill>
                  <a:schemeClr val="tx1"/>
                </a:solidFill>
              </a:rPr>
              <a:t>9) Hvilken regional cup har i de seneste år haft flest deltagere? </a:t>
            </a:r>
          </a:p>
          <a:p>
            <a:pPr algn="l"/>
            <a:r>
              <a:rPr lang="da-DK" sz="1100" b="1" dirty="0">
                <a:solidFill>
                  <a:srgbClr val="0070C0"/>
                </a:solidFill>
              </a:rPr>
              <a:t>MM Vision (kårde B&amp;U) (329)</a:t>
            </a:r>
          </a:p>
          <a:p>
            <a:pPr algn="l"/>
            <a:r>
              <a:rPr lang="da-DK" sz="1100" b="1" dirty="0">
                <a:solidFill>
                  <a:schemeClr val="tx1"/>
                </a:solidFill>
              </a:rPr>
              <a:t>10) Hvor mange DFF B&amp;U-weekendlejre blev afholdt 2017?</a:t>
            </a:r>
          </a:p>
          <a:p>
            <a:pPr algn="l"/>
            <a:r>
              <a:rPr lang="da-DK" sz="1100" b="1" dirty="0">
                <a:solidFill>
                  <a:srgbClr val="0070C0"/>
                </a:solidFill>
              </a:rPr>
              <a:t>2 (norm 3)</a:t>
            </a:r>
          </a:p>
          <a:p>
            <a:pPr algn="l"/>
            <a:r>
              <a:rPr lang="da-DK" sz="1100" b="1" dirty="0">
                <a:solidFill>
                  <a:schemeClr val="tx1"/>
                </a:solidFill>
              </a:rPr>
              <a:t>11) Hvor mange fægtere er der i Vestdanmark og hvor mange i Øst pr. 31.12. 2017? </a:t>
            </a:r>
          </a:p>
          <a:p>
            <a:pPr algn="l"/>
            <a:r>
              <a:rPr lang="da-DK" sz="1100" b="1" dirty="0">
                <a:solidFill>
                  <a:srgbClr val="0070C0"/>
                </a:solidFill>
              </a:rPr>
              <a:t>342 og 1266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3B9F8D4B-D8D7-4A11-BD97-FB45DBB9BA21}"/>
              </a:ext>
            </a:extLst>
          </p:cNvPr>
          <p:cNvSpPr txBox="1"/>
          <p:nvPr/>
        </p:nvSpPr>
        <p:spPr>
          <a:xfrm>
            <a:off x="194316" y="1232899"/>
            <a:ext cx="341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Nationale stævner: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E4C4FE55-7AB4-4A08-8084-26838578E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269395"/>
              </p:ext>
            </p:extLst>
          </p:nvPr>
        </p:nvGraphicFramePr>
        <p:xfrm>
          <a:off x="225889" y="1602231"/>
          <a:ext cx="3626031" cy="449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94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da-DK" sz="32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Hvad har vi nu? (kort) – statistik </a:t>
            </a:r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539552" y="5633202"/>
            <a:ext cx="8280920" cy="936104"/>
          </a:xfrm>
        </p:spPr>
        <p:txBody>
          <a:bodyPr>
            <a:normAutofit/>
          </a:bodyPr>
          <a:lstStyle/>
          <a:p>
            <a:pPr algn="l"/>
            <a:r>
              <a:rPr lang="da-DK" sz="1200" b="1" dirty="0">
                <a:solidFill>
                  <a:schemeClr val="tx1"/>
                </a:solidFill>
              </a:rPr>
              <a:t>2009-2012:</a:t>
            </a:r>
            <a:r>
              <a:rPr lang="da-DK" sz="1200" b="1" dirty="0"/>
              <a:t> Forberedelsesprojekt for talentudvikling sætter ranglister i gang for B&amp;U og voksenranglister genstartes. De seneste år har ranglistestævnerne været en driftsopgave for B&amp;U- og breddeudvalget.</a:t>
            </a:r>
          </a:p>
          <a:p>
            <a:pPr algn="l"/>
            <a:r>
              <a:rPr lang="da-DK" sz="1000" b="1" dirty="0">
                <a:solidFill>
                  <a:schemeClr val="tx1"/>
                </a:solidFill>
              </a:rPr>
              <a:t>2013: </a:t>
            </a:r>
            <a:r>
              <a:rPr lang="da-DK" sz="1000" b="1" dirty="0"/>
              <a:t>Trekanten Open er udover </a:t>
            </a:r>
            <a:r>
              <a:rPr lang="da-DK" sz="1000" b="1" dirty="0" err="1"/>
              <a:t>sta.wc</a:t>
            </a:r>
            <a:r>
              <a:rPr lang="da-DK" sz="1000" b="1" dirty="0"/>
              <a:t> også NM og har 500 delt. Normalt dengang for </a:t>
            </a:r>
            <a:r>
              <a:rPr lang="da-DK" sz="1000" b="1" dirty="0" err="1"/>
              <a:t>sat.wc</a:t>
            </a:r>
            <a:r>
              <a:rPr lang="da-DK" sz="1000" b="1" dirty="0"/>
              <a:t>. ca. 170 – i dag ca. 55 uden </a:t>
            </a:r>
            <a:r>
              <a:rPr lang="da-DK" sz="1000" b="1" dirty="0" err="1"/>
              <a:t>sat.wc</a:t>
            </a:r>
            <a:r>
              <a:rPr lang="da-DK" sz="1000" b="1" dirty="0"/>
              <a:t>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CDA3C61-D576-40E5-915B-1BE8E38E6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369365"/>
              </p:ext>
            </p:extLst>
          </p:nvPr>
        </p:nvGraphicFramePr>
        <p:xfrm>
          <a:off x="539552" y="1397000"/>
          <a:ext cx="81369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7674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Hvad har vi nu? – mere statistik </a:t>
            </a:r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683568" y="5661248"/>
            <a:ext cx="8136904" cy="108012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a-DK" sz="4000" b="1" dirty="0">
                <a:solidFill>
                  <a:schemeClr val="tx1"/>
                </a:solidFill>
              </a:rPr>
              <a:t>2009-2017:</a:t>
            </a:r>
            <a:r>
              <a:rPr lang="da-DK" sz="4000" b="1" dirty="0"/>
              <a:t> </a:t>
            </a:r>
            <a:r>
              <a:rPr lang="da-DK" sz="4000" b="1" dirty="0">
                <a:solidFill>
                  <a:schemeClr val="tx1"/>
                </a:solidFill>
              </a:rPr>
              <a:t>Cupper i </a:t>
            </a:r>
            <a:r>
              <a:rPr lang="da-DK" sz="4000" b="1" dirty="0">
                <a:solidFill>
                  <a:srgbClr val="FF0000"/>
                </a:solidFill>
              </a:rPr>
              <a:t>Vest</a:t>
            </a:r>
            <a:r>
              <a:rPr lang="da-DK" sz="4000" b="1" dirty="0">
                <a:solidFill>
                  <a:schemeClr val="tx1"/>
                </a:solidFill>
              </a:rPr>
              <a:t> går tilbage i perioden: Fra 278 starter til 155 på kårde og fra 250 til 207 på fleuret. Medlemsfordelingen mellem øst er vest er i 2013: 1063 – 373. I 2017: 1266 – 342. </a:t>
            </a:r>
          </a:p>
          <a:p>
            <a:pPr algn="l"/>
            <a:r>
              <a:rPr lang="da-DK" sz="4000" b="1" dirty="0">
                <a:solidFill>
                  <a:schemeClr val="tx1"/>
                </a:solidFill>
              </a:rPr>
              <a:t>De 2 kårdecupper i </a:t>
            </a:r>
            <a:r>
              <a:rPr lang="da-DK" sz="4000" b="1" dirty="0">
                <a:solidFill>
                  <a:srgbClr val="FF0000"/>
                </a:solidFill>
              </a:rPr>
              <a:t>Øst </a:t>
            </a:r>
            <a:r>
              <a:rPr lang="da-DK" sz="4000" b="1" dirty="0">
                <a:solidFill>
                  <a:schemeClr val="tx1"/>
                </a:solidFill>
              </a:rPr>
              <a:t>er udviklet af en arbejdsgruppe med primært 2 frivillige og udviklingskonsulenten sammen med klubberne.</a:t>
            </a:r>
          </a:p>
          <a:p>
            <a:pPr algn="l"/>
            <a:r>
              <a:rPr lang="da-DK" sz="4000" b="1" dirty="0">
                <a:solidFill>
                  <a:schemeClr val="tx1"/>
                </a:solidFill>
              </a:rPr>
              <a:t>I Øst går MM Vision Cup, tidl. Holbæk Cup, (B&amp;U kårde) fra 130 til 329!</a:t>
            </a:r>
          </a:p>
          <a:p>
            <a:pPr algn="l"/>
            <a:r>
              <a:rPr lang="da-DK" sz="4000" b="1" dirty="0">
                <a:solidFill>
                  <a:schemeClr val="tx1"/>
                </a:solidFill>
              </a:rPr>
              <a:t>Voksenkårdecup øst (oprindelig Mahaut Cup) rebrandes i 2012 fra Mahaut Cup med 8 afdelinger til Kårdecup Øst med 6 afd. I 2015 indføres ændringer og deltagerantallet går fra 61 i 2014 til 164 starter i 2017. </a:t>
            </a:r>
          </a:p>
          <a:p>
            <a:pPr algn="l"/>
            <a:r>
              <a:rPr lang="da-DK" sz="4000" b="1" dirty="0">
                <a:solidFill>
                  <a:schemeClr val="tx1"/>
                </a:solidFill>
              </a:rPr>
              <a:t>Fleuretcup for B&amp;U indføres i øst i 2014 med 4 afdelinger pr. år – i 2017 dog kun 3 (cuppens sæson er 30.6./01.07.) De øvrige 4 cupserier har 6 afdelinger pr. år.</a:t>
            </a:r>
          </a:p>
          <a:p>
            <a:pPr algn="l"/>
            <a:endParaRPr lang="da-DK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DDAA1B8-591D-4EDB-AC2C-197FD3B6B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299841"/>
              </p:ext>
            </p:extLst>
          </p:nvPr>
        </p:nvGraphicFramePr>
        <p:xfrm>
          <a:off x="539552" y="1397000"/>
          <a:ext cx="82809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7960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Hvad har vi nu? – mere statistik </a:t>
            </a:r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69B000E-9125-4E8A-8F1E-7D3CB9134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219044"/>
              </p:ext>
            </p:extLst>
          </p:nvPr>
        </p:nvGraphicFramePr>
        <p:xfrm>
          <a:off x="177992" y="1666763"/>
          <a:ext cx="8820472" cy="3763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120">
                  <a:extLst>
                    <a:ext uri="{9D8B030D-6E8A-4147-A177-3AD203B41FA5}">
                      <a16:colId xmlns:a16="http://schemas.microsoft.com/office/drawing/2014/main" val="3882071119"/>
                    </a:ext>
                  </a:extLst>
                </a:gridCol>
                <a:gridCol w="486641">
                  <a:extLst>
                    <a:ext uri="{9D8B030D-6E8A-4147-A177-3AD203B41FA5}">
                      <a16:colId xmlns:a16="http://schemas.microsoft.com/office/drawing/2014/main" val="1445530727"/>
                    </a:ext>
                  </a:extLst>
                </a:gridCol>
                <a:gridCol w="486641">
                  <a:extLst>
                    <a:ext uri="{9D8B030D-6E8A-4147-A177-3AD203B41FA5}">
                      <a16:colId xmlns:a16="http://schemas.microsoft.com/office/drawing/2014/main" val="3538167044"/>
                    </a:ext>
                  </a:extLst>
                </a:gridCol>
                <a:gridCol w="486641">
                  <a:extLst>
                    <a:ext uri="{9D8B030D-6E8A-4147-A177-3AD203B41FA5}">
                      <a16:colId xmlns:a16="http://schemas.microsoft.com/office/drawing/2014/main" val="2177891030"/>
                    </a:ext>
                  </a:extLst>
                </a:gridCol>
                <a:gridCol w="480777">
                  <a:extLst>
                    <a:ext uri="{9D8B030D-6E8A-4147-A177-3AD203B41FA5}">
                      <a16:colId xmlns:a16="http://schemas.microsoft.com/office/drawing/2014/main" val="3451841901"/>
                    </a:ext>
                  </a:extLst>
                </a:gridCol>
                <a:gridCol w="447333">
                  <a:extLst>
                    <a:ext uri="{9D8B030D-6E8A-4147-A177-3AD203B41FA5}">
                      <a16:colId xmlns:a16="http://schemas.microsoft.com/office/drawing/2014/main" val="1983030433"/>
                    </a:ext>
                  </a:extLst>
                </a:gridCol>
                <a:gridCol w="605189">
                  <a:extLst>
                    <a:ext uri="{9D8B030D-6E8A-4147-A177-3AD203B41FA5}">
                      <a16:colId xmlns:a16="http://schemas.microsoft.com/office/drawing/2014/main" val="2507653471"/>
                    </a:ext>
                  </a:extLst>
                </a:gridCol>
                <a:gridCol w="522092">
                  <a:extLst>
                    <a:ext uri="{9D8B030D-6E8A-4147-A177-3AD203B41FA5}">
                      <a16:colId xmlns:a16="http://schemas.microsoft.com/office/drawing/2014/main" val="4187802870"/>
                    </a:ext>
                  </a:extLst>
                </a:gridCol>
                <a:gridCol w="347600">
                  <a:extLst>
                    <a:ext uri="{9D8B030D-6E8A-4147-A177-3AD203B41FA5}">
                      <a16:colId xmlns:a16="http://schemas.microsoft.com/office/drawing/2014/main" val="3279686638"/>
                    </a:ext>
                  </a:extLst>
                </a:gridCol>
                <a:gridCol w="347600">
                  <a:extLst>
                    <a:ext uri="{9D8B030D-6E8A-4147-A177-3AD203B41FA5}">
                      <a16:colId xmlns:a16="http://schemas.microsoft.com/office/drawing/2014/main" val="2582978659"/>
                    </a:ext>
                  </a:extLst>
                </a:gridCol>
                <a:gridCol w="556942">
                  <a:extLst>
                    <a:ext uri="{9D8B030D-6E8A-4147-A177-3AD203B41FA5}">
                      <a16:colId xmlns:a16="http://schemas.microsoft.com/office/drawing/2014/main" val="459311060"/>
                    </a:ext>
                  </a:extLst>
                </a:gridCol>
                <a:gridCol w="416340">
                  <a:extLst>
                    <a:ext uri="{9D8B030D-6E8A-4147-A177-3AD203B41FA5}">
                      <a16:colId xmlns:a16="http://schemas.microsoft.com/office/drawing/2014/main" val="551442890"/>
                    </a:ext>
                  </a:extLst>
                </a:gridCol>
                <a:gridCol w="486641">
                  <a:extLst>
                    <a:ext uri="{9D8B030D-6E8A-4147-A177-3AD203B41FA5}">
                      <a16:colId xmlns:a16="http://schemas.microsoft.com/office/drawing/2014/main" val="3274762858"/>
                    </a:ext>
                  </a:extLst>
                </a:gridCol>
                <a:gridCol w="417120">
                  <a:extLst>
                    <a:ext uri="{9D8B030D-6E8A-4147-A177-3AD203B41FA5}">
                      <a16:colId xmlns:a16="http://schemas.microsoft.com/office/drawing/2014/main" val="2563605842"/>
                    </a:ext>
                  </a:extLst>
                </a:gridCol>
                <a:gridCol w="417120">
                  <a:extLst>
                    <a:ext uri="{9D8B030D-6E8A-4147-A177-3AD203B41FA5}">
                      <a16:colId xmlns:a16="http://schemas.microsoft.com/office/drawing/2014/main" val="3425631291"/>
                    </a:ext>
                  </a:extLst>
                </a:gridCol>
                <a:gridCol w="417120">
                  <a:extLst>
                    <a:ext uri="{9D8B030D-6E8A-4147-A177-3AD203B41FA5}">
                      <a16:colId xmlns:a16="http://schemas.microsoft.com/office/drawing/2014/main" val="1836640395"/>
                    </a:ext>
                  </a:extLst>
                </a:gridCol>
                <a:gridCol w="556160">
                  <a:extLst>
                    <a:ext uri="{9D8B030D-6E8A-4147-A177-3AD203B41FA5}">
                      <a16:colId xmlns:a16="http://schemas.microsoft.com/office/drawing/2014/main" val="1245077250"/>
                    </a:ext>
                  </a:extLst>
                </a:gridCol>
                <a:gridCol w="486641">
                  <a:extLst>
                    <a:ext uri="{9D8B030D-6E8A-4147-A177-3AD203B41FA5}">
                      <a16:colId xmlns:a16="http://schemas.microsoft.com/office/drawing/2014/main" val="1126107201"/>
                    </a:ext>
                  </a:extLst>
                </a:gridCol>
                <a:gridCol w="438754">
                  <a:extLst>
                    <a:ext uri="{9D8B030D-6E8A-4147-A177-3AD203B41FA5}">
                      <a16:colId xmlns:a16="http://schemas.microsoft.com/office/drawing/2014/main" val="377755417"/>
                    </a:ext>
                  </a:extLst>
                </a:gridCol>
              </a:tblGrid>
              <a:tr h="311739">
                <a:tc>
                  <a:txBody>
                    <a:bodyPr/>
                    <a:lstStyle/>
                    <a:p>
                      <a:pPr algn="r" fontAlgn="b"/>
                      <a:endParaRPr lang="da-DK" sz="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KM</a:t>
                      </a:r>
                      <a:endParaRPr lang="da-DK" sz="9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SM</a:t>
                      </a:r>
                      <a:endParaRPr lang="da-DK" sz="9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JFM</a:t>
                      </a:r>
                      <a:endParaRPr lang="da-DK" sz="9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Sabel SWC</a:t>
                      </a:r>
                      <a:endParaRPr lang="da-DK" sz="9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 err="1">
                          <a:solidFill>
                            <a:schemeClr val="accent1"/>
                          </a:solidFill>
                          <a:effectLst/>
                        </a:rPr>
                        <a:t>Cop</a:t>
                      </a:r>
                      <a:r>
                        <a:rPr lang="da-DK" sz="9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. Cup WC</a:t>
                      </a:r>
                      <a:endParaRPr lang="da-DK" sz="9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1" u="none" strike="noStrike" dirty="0" err="1">
                          <a:solidFill>
                            <a:schemeClr val="accent1"/>
                          </a:solidFill>
                          <a:effectLst/>
                        </a:rPr>
                        <a:t>Forårstævne</a:t>
                      </a:r>
                      <a:r>
                        <a:rPr lang="da-DK" sz="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(tidl. Påske)</a:t>
                      </a:r>
                      <a:endParaRPr lang="da-DK" sz="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 err="1">
                          <a:solidFill>
                            <a:schemeClr val="accent1"/>
                          </a:solidFill>
                          <a:effectLst/>
                        </a:rPr>
                        <a:t>Høstsstævne</a:t>
                      </a:r>
                      <a:endParaRPr lang="da-DK" sz="9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JAF Sat WC</a:t>
                      </a:r>
                      <a:endParaRPr lang="da-DK" sz="9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Odense O</a:t>
                      </a:r>
                      <a:endParaRPr lang="da-DK" sz="9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Syddanmark Open (tidl. Thisted O)</a:t>
                      </a:r>
                      <a:endParaRPr lang="da-DK" sz="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Trek. INT</a:t>
                      </a:r>
                      <a:endParaRPr lang="da-DK" sz="9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Trek. Open</a:t>
                      </a:r>
                      <a:endParaRPr lang="da-DK" sz="9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Viking Open</a:t>
                      </a:r>
                      <a:endParaRPr lang="da-DK" sz="9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Sabel Efterår</a:t>
                      </a:r>
                      <a:endParaRPr lang="da-DK" sz="9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Jysk B&amp;U </a:t>
                      </a:r>
                      <a:r>
                        <a:rPr lang="pl-PL" sz="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(tidl. JAF B&amp;U)</a:t>
                      </a:r>
                      <a:endParaRPr lang="pl-PL" sz="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HFK Open</a:t>
                      </a:r>
                      <a:endParaRPr lang="da-DK" sz="9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Rudersdal Open</a:t>
                      </a:r>
                      <a:endParaRPr lang="da-DK" sz="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Julestævne</a:t>
                      </a:r>
                      <a:endParaRPr lang="da-DK" sz="9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53366"/>
                  </a:ext>
                </a:extLst>
              </a:tr>
              <a:tr h="311739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Kategorier:</a:t>
                      </a:r>
                    </a:p>
                  </a:txBody>
                  <a:tcPr marL="6673" marR="6673" marT="6673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Senior </a:t>
                      </a:r>
                      <a:r>
                        <a:rPr lang="da-DK" sz="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f,k,s</a:t>
                      </a:r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673" marR="6673" marT="66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Senior  </a:t>
                      </a:r>
                      <a:r>
                        <a:rPr lang="da-DK" sz="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f,k,s</a:t>
                      </a:r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. fra ´16 kun s.</a:t>
                      </a:r>
                    </a:p>
                  </a:txBody>
                  <a:tcPr marL="6673" marR="6673" marT="66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Sen.+ B&amp;U</a:t>
                      </a:r>
                    </a:p>
                    <a:p>
                      <a:pPr algn="l" fontAlgn="b"/>
                      <a:r>
                        <a:rPr lang="da-DK" sz="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f,k</a:t>
                      </a:r>
                      <a:endParaRPr lang="da-DK" sz="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Senior</a:t>
                      </a:r>
                    </a:p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 </a:t>
                      </a:r>
                      <a:r>
                        <a:rPr lang="da-DK" sz="7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pr. ´11 kun hvert 2. år.</a:t>
                      </a:r>
                    </a:p>
                  </a:txBody>
                  <a:tcPr marL="6673" marR="6673" marT="667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Sen. – h</a:t>
                      </a:r>
                    </a:p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6673" marR="6673" marT="667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Senior</a:t>
                      </a:r>
                    </a:p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f, k, s</a:t>
                      </a:r>
                    </a:p>
                  </a:txBody>
                  <a:tcPr marL="6673" marR="6673" marT="667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Senior</a:t>
                      </a:r>
                    </a:p>
                    <a:p>
                      <a:pPr algn="l" fontAlgn="b"/>
                      <a:r>
                        <a:rPr lang="da-DK" sz="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f,k</a:t>
                      </a:r>
                      <a:endParaRPr lang="da-DK" sz="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Senior</a:t>
                      </a:r>
                    </a:p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k, f</a:t>
                      </a:r>
                    </a:p>
                  </a:txBody>
                  <a:tcPr marL="6673" marR="6673" marT="667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Senior</a:t>
                      </a:r>
                    </a:p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k, f</a:t>
                      </a:r>
                    </a:p>
                  </a:txBody>
                  <a:tcPr marL="6673" marR="6673" marT="667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Sen+B&amp;U</a:t>
                      </a:r>
                      <a:endParaRPr lang="da-DK" sz="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k, f</a:t>
                      </a:r>
                    </a:p>
                    <a:p>
                      <a:pPr algn="l" fontAlgn="b"/>
                      <a:endParaRPr lang="da-DK" sz="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Sen+B&amp;U</a:t>
                      </a:r>
                      <a:endParaRPr lang="da-DK" sz="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 (+k)</a:t>
                      </a:r>
                    </a:p>
                  </a:txBody>
                  <a:tcPr marL="6673" marR="6673" marT="667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Sen+B&amp;U</a:t>
                      </a:r>
                      <a:endParaRPr lang="da-DK" sz="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 (+f)</a:t>
                      </a:r>
                    </a:p>
                  </a:txBody>
                  <a:tcPr marL="6673" marR="6673" marT="667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Sen+B&amp;U</a:t>
                      </a:r>
                      <a:endParaRPr lang="da-DK" sz="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6673" marR="6673" marT="667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Sen+B&amp;U</a:t>
                      </a:r>
                      <a:endParaRPr lang="da-DK" sz="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6673" marR="6673" marT="667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B&amp;U</a:t>
                      </a:r>
                    </a:p>
                    <a:p>
                      <a:pPr algn="l" fontAlgn="b"/>
                      <a:r>
                        <a:rPr lang="da-DK" sz="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k,f</a:t>
                      </a:r>
                      <a:endParaRPr lang="da-DK" sz="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B&amp;U</a:t>
                      </a:r>
                    </a:p>
                    <a:p>
                      <a:pPr algn="l" fontAlgn="b"/>
                      <a:r>
                        <a:rPr lang="da-DK" sz="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k,f</a:t>
                      </a:r>
                      <a:endParaRPr lang="da-DK" sz="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da-DK" sz="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B&amp;U</a:t>
                      </a:r>
                    </a:p>
                    <a:p>
                      <a:pPr algn="l" fontAlgn="b"/>
                      <a:r>
                        <a:rPr lang="da-DK" sz="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k,f</a:t>
                      </a:r>
                      <a:endParaRPr lang="da-DK" sz="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da-DK" sz="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B&amp;U</a:t>
                      </a:r>
                    </a:p>
                    <a:p>
                      <a:pPr algn="l" fontAlgn="b"/>
                      <a:r>
                        <a:rPr lang="da-DK" sz="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k,f</a:t>
                      </a:r>
                      <a:endParaRPr lang="da-DK" sz="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da-DK" sz="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070305"/>
                  </a:ext>
                </a:extLst>
              </a:tr>
              <a:tr h="311739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År</a:t>
                      </a:r>
                    </a:p>
                    <a:p>
                      <a:pPr algn="r" fontAlgn="b"/>
                      <a:r>
                        <a:rPr lang="da-DK" sz="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2009</a:t>
                      </a:r>
                      <a:endParaRPr lang="da-DK" sz="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62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44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109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24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88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42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49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271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133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63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54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563200"/>
                  </a:ext>
                </a:extLst>
              </a:tr>
              <a:tr h="311739"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2010</a:t>
                      </a:r>
                      <a:endParaRPr lang="da-DK" sz="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49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26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82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30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103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46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43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58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46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307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159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85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118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85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62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41294"/>
                  </a:ext>
                </a:extLst>
              </a:tr>
              <a:tr h="311739"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2011</a:t>
                      </a:r>
                      <a:endParaRPr lang="da-DK" sz="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60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21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86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0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Lukket af FIE</a:t>
                      </a: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40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37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85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31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49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238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175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58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125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100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83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8749"/>
                  </a:ext>
                </a:extLst>
              </a:tr>
              <a:tr h="311739"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2012</a:t>
                      </a:r>
                      <a:endParaRPr lang="da-DK" sz="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60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22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90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27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25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55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98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30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79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305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219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90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93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106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61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544898"/>
                  </a:ext>
                </a:extLst>
              </a:tr>
              <a:tr h="311739"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2013</a:t>
                      </a:r>
                      <a:endParaRPr lang="da-DK" sz="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59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48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122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0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54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46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64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Lukket af klub</a:t>
                      </a:r>
                    </a:p>
                    <a:p>
                      <a:pPr algn="r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99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316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504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70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104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96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42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844301"/>
                  </a:ext>
                </a:extLst>
              </a:tr>
              <a:tr h="311739"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2014</a:t>
                      </a:r>
                      <a:endParaRPr lang="da-DK" sz="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68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91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25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42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90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110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297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148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68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76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46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604384"/>
                  </a:ext>
                </a:extLst>
              </a:tr>
              <a:tr h="311739"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2015</a:t>
                      </a:r>
                      <a:endParaRPr lang="da-DK" sz="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63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Ikke afholdt</a:t>
                      </a: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107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0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Lukket af klub</a:t>
                      </a: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110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297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203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80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61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16688"/>
                  </a:ext>
                </a:extLst>
              </a:tr>
              <a:tr h="311739"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2016</a:t>
                      </a:r>
                      <a:endParaRPr lang="da-DK" sz="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64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127</a:t>
                      </a:r>
                      <a:endParaRPr lang="da-DK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37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127</a:t>
                      </a:r>
                      <a:endParaRPr lang="da-DK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309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57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49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52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36998"/>
                  </a:ext>
                </a:extLst>
              </a:tr>
              <a:tr h="311739"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2017</a:t>
                      </a:r>
                      <a:endParaRPr lang="da-DK" sz="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75</a:t>
                      </a:r>
                      <a:endParaRPr lang="da-DK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100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(0) 5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>
                          <a:effectLst/>
                        </a:rPr>
                        <a:t>102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374</a:t>
                      </a:r>
                      <a:endParaRPr lang="da-DK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140</a:t>
                      </a:r>
                      <a:endParaRPr lang="da-DK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effectLst/>
                        </a:rPr>
                        <a:t>22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83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</a:t>
                      </a:r>
                      <a:endParaRPr lang="da-DK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67</a:t>
                      </a:r>
                      <a:endParaRPr lang="da-DK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3" marR="6673" marT="6673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376399"/>
                  </a:ext>
                </a:extLst>
              </a:tr>
            </a:tbl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FE322A95-31DB-4561-B447-CF7FDA7E6D96}"/>
              </a:ext>
            </a:extLst>
          </p:cNvPr>
          <p:cNvSpPr txBox="1"/>
          <p:nvPr/>
        </p:nvSpPr>
        <p:spPr>
          <a:xfrm>
            <a:off x="1403648" y="1203871"/>
            <a:ext cx="692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Regionale Mesterskaber og Ranglistestævner 2009-2017 – antal starter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130582F-5BE8-49D2-AE4A-579D79233EC7}"/>
              </a:ext>
            </a:extLst>
          </p:cNvPr>
          <p:cNvSpPr txBox="1"/>
          <p:nvPr/>
        </p:nvSpPr>
        <p:spPr>
          <a:xfrm>
            <a:off x="177992" y="5523324"/>
            <a:ext cx="2900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b="1" dirty="0"/>
              <a:t>Skema:</a:t>
            </a:r>
            <a:r>
              <a:rPr lang="da-DK" sz="1100" dirty="0"/>
              <a:t> </a:t>
            </a:r>
            <a:r>
              <a:rPr lang="da-DK" sz="1100" dirty="0">
                <a:solidFill>
                  <a:srgbClr val="00B050"/>
                </a:solidFill>
              </a:rPr>
              <a:t>Grøn: God tendens.</a:t>
            </a:r>
            <a:r>
              <a:rPr lang="da-DK" sz="1100" dirty="0"/>
              <a:t> </a:t>
            </a:r>
            <a:r>
              <a:rPr lang="da-DK" sz="1100" dirty="0">
                <a:solidFill>
                  <a:srgbClr val="FF0000"/>
                </a:solidFill>
              </a:rPr>
              <a:t>Rød: Skidt tendens.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9032937-5866-40EC-B380-061E32590CBC}"/>
              </a:ext>
            </a:extLst>
          </p:cNvPr>
          <p:cNvSpPr txBox="1"/>
          <p:nvPr/>
        </p:nvSpPr>
        <p:spPr>
          <a:xfrm>
            <a:off x="3292789" y="5538800"/>
            <a:ext cx="55461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u="sng" dirty="0"/>
              <a:t>Ranglistestævner: </a:t>
            </a:r>
            <a:r>
              <a:rPr lang="da-DK" sz="1100" dirty="0"/>
              <a:t>En anden måde at anskue ranglistestævnerne på er ud fra ranglisterne for hver aldersklasse på: </a:t>
            </a:r>
            <a:r>
              <a:rPr lang="da-DK" sz="1100" dirty="0">
                <a:hlinkClick r:id="rId4"/>
              </a:rPr>
              <a:t>http://ranglisten.fechten.ophardt-team.org/selectrl.asp?nation=DEN&amp;lang=DE&amp;Rangliste=DEN</a:t>
            </a:r>
            <a:endParaRPr lang="da-DK" sz="1100" dirty="0"/>
          </a:p>
          <a:p>
            <a:r>
              <a:rPr lang="da-DK" sz="1100" dirty="0"/>
              <a:t>Her vil 2 ting sikkert springe i øjnene:</a:t>
            </a:r>
          </a:p>
          <a:p>
            <a:pPr marL="228600" indent="-228600">
              <a:buAutoNum type="arabicParenR"/>
            </a:pPr>
            <a:r>
              <a:rPr lang="da-DK" sz="1100" dirty="0"/>
              <a:t>Yderst få fægtere deltager i alle sæsonens stævner for deres aldersklasse.</a:t>
            </a:r>
          </a:p>
          <a:p>
            <a:pPr marL="228600" indent="-228600">
              <a:buAutoNum type="arabicParenR"/>
            </a:pPr>
            <a:r>
              <a:rPr lang="da-DK" sz="1100" dirty="0"/>
              <a:t>En del af aldersklasserne har ret få fægtere på deres rangliste.</a:t>
            </a:r>
          </a:p>
          <a:p>
            <a:endParaRPr lang="da-DK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33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8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Hvad har vi nu? – mere statistik</a:t>
            </a:r>
            <a:endParaRPr lang="da-DK" sz="2800" b="1" dirty="0">
              <a:solidFill>
                <a:schemeClr val="bg1">
                  <a:lumMod val="85000"/>
                </a:schemeClr>
              </a:solidFill>
            </a:endParaRPr>
          </a:p>
          <a:p>
            <a:pPr lvl="0">
              <a:spcAft>
                <a:spcPts val="0"/>
              </a:spcAft>
            </a:pPr>
            <a:endParaRPr lang="da-DK" sz="32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11560" y="5387975"/>
            <a:ext cx="2554052" cy="1470025"/>
          </a:xfrm>
        </p:spPr>
        <p:txBody>
          <a:bodyPr>
            <a:normAutofit/>
          </a:bodyPr>
          <a:lstStyle/>
          <a:p>
            <a:pPr algn="l"/>
            <a:br>
              <a:rPr lang="da-DK" sz="2800" b="1" dirty="0">
                <a:solidFill>
                  <a:srgbClr val="FF0000"/>
                </a:solidFill>
              </a:rPr>
            </a:br>
            <a:br>
              <a:rPr lang="da-DK" sz="2800" b="1" dirty="0">
                <a:solidFill>
                  <a:srgbClr val="FF0000"/>
                </a:solidFill>
              </a:rPr>
            </a:br>
            <a:endParaRPr lang="da-DK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FBFC91C-F6F1-4BF6-87E9-588DEACDF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34554"/>
              </p:ext>
            </p:extLst>
          </p:nvPr>
        </p:nvGraphicFramePr>
        <p:xfrm>
          <a:off x="107504" y="1224340"/>
          <a:ext cx="53285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kstfelt 13">
            <a:extLst>
              <a:ext uri="{FF2B5EF4-FFF2-40B4-BE49-F238E27FC236}">
                <a16:creationId xmlns:a16="http://schemas.microsoft.com/office/drawing/2014/main" id="{3EBEAC46-D99F-4C8D-96A6-6D9E4B5DD24B}"/>
              </a:ext>
            </a:extLst>
          </p:cNvPr>
          <p:cNvSpPr txBox="1"/>
          <p:nvPr/>
        </p:nvSpPr>
        <p:spPr>
          <a:xfrm>
            <a:off x="215516" y="5229200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/>
              <a:t>Udvikling DM-er: </a:t>
            </a:r>
            <a:r>
              <a:rPr lang="da-DK" sz="1200" dirty="0"/>
              <a:t>Der er tale om et samlet, mindre fald i DM-deltagelse. Vel mest tydeligt for Seniorer og B&amp;U. I B&amp;U-tal for 2007-9 er kadetter fraregnet og medregnet i J&amp;K-tal – J&amp;K-DM startede i 2015.</a:t>
            </a:r>
          </a:p>
          <a:p>
            <a:r>
              <a:rPr lang="da-DK" sz="1200" dirty="0"/>
              <a:t>Det bemærkes, at aldersfordelingen blandt medlemmerne i DFF ikke har ændret sig dramatisk i perioden 2007-2017 – bortset fra et fald i ungdomsaldersgruppen 19-25 år på godt 100 medlemmer frem til 2015. Dette tyder på, at ændringer i klubbers stævnekultur også kan være en årsag til fald i deltagerantal.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1E73BCB0-D05F-4885-B0B1-D2FD9746A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823896"/>
              </p:ext>
            </p:extLst>
          </p:nvPr>
        </p:nvGraphicFramePr>
        <p:xfrm>
          <a:off x="5580112" y="2132856"/>
          <a:ext cx="3456384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500">
                  <a:extLst>
                    <a:ext uri="{9D8B030D-6E8A-4147-A177-3AD203B41FA5}">
                      <a16:colId xmlns:a16="http://schemas.microsoft.com/office/drawing/2014/main" val="926650663"/>
                    </a:ext>
                  </a:extLst>
                </a:gridCol>
                <a:gridCol w="423704">
                  <a:extLst>
                    <a:ext uri="{9D8B030D-6E8A-4147-A177-3AD203B41FA5}">
                      <a16:colId xmlns:a16="http://schemas.microsoft.com/office/drawing/2014/main" val="1955692588"/>
                    </a:ext>
                  </a:extLst>
                </a:gridCol>
                <a:gridCol w="553940">
                  <a:extLst>
                    <a:ext uri="{9D8B030D-6E8A-4147-A177-3AD203B41FA5}">
                      <a16:colId xmlns:a16="http://schemas.microsoft.com/office/drawing/2014/main" val="240335784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91158343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41609173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9353078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1542228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 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Forår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Sommer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Efterår 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Jul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 err="1">
                          <a:effectLst/>
                        </a:rPr>
                        <a:t>vet</a:t>
                      </a:r>
                      <a:r>
                        <a:rPr lang="da-DK" sz="1100" b="1" u="none" strike="noStrike" dirty="0">
                          <a:effectLst/>
                        </a:rPr>
                        <a:t> forår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 err="1">
                          <a:effectLst/>
                        </a:rPr>
                        <a:t>vet</a:t>
                      </a:r>
                      <a:r>
                        <a:rPr lang="da-DK" sz="1100" b="1" u="none" strike="noStrike" dirty="0">
                          <a:effectLst/>
                        </a:rPr>
                        <a:t> efterår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322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2009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48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67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5882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2010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53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73539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2011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63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67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42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7659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2012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75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82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25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54026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2013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61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aflyst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131606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2014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aflyst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afholdt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4493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2015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aflyst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40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42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23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96182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2016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69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22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23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81016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2017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77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aflyst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afholdt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afholdt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3197865"/>
                  </a:ext>
                </a:extLst>
              </a:tr>
            </a:tbl>
          </a:graphicData>
        </a:graphic>
      </p:graphicFrame>
      <p:sp>
        <p:nvSpPr>
          <p:cNvPr id="9" name="Tekstfelt 8">
            <a:extLst>
              <a:ext uri="{FF2B5EF4-FFF2-40B4-BE49-F238E27FC236}">
                <a16:creationId xmlns:a16="http://schemas.microsoft.com/office/drawing/2014/main" id="{8E764FE4-274F-4726-B8F8-75EF8DF9021A}"/>
              </a:ext>
            </a:extLst>
          </p:cNvPr>
          <p:cNvSpPr txBox="1"/>
          <p:nvPr/>
        </p:nvSpPr>
        <p:spPr>
          <a:xfrm>
            <a:off x="6300192" y="17008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Lejre 2009-2017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8B5FA30A-ABAA-4151-9EA6-91A801D4B48F}"/>
              </a:ext>
            </a:extLst>
          </p:cNvPr>
          <p:cNvSpPr txBox="1"/>
          <p:nvPr/>
        </p:nvSpPr>
        <p:spPr>
          <a:xfrm>
            <a:off x="5543600" y="4149080"/>
            <a:ext cx="3492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/>
              <a:t>Udvikling Lejre: </a:t>
            </a:r>
            <a:r>
              <a:rPr lang="da-DK" sz="1200" dirty="0"/>
              <a:t>De 3 B&amp;U-weekendsamlinger var i 2009-2012 i regi af et talentudviklingsprojekt – weekenderne var åbne for alle B&amp;U. Fra 2013 overgik samlingerne til B&amp;U-udvalgets opgaver, som også </a:t>
            </a:r>
            <a:r>
              <a:rPr lang="da-DK" sz="1200"/>
              <a:t>har sommerlejren. </a:t>
            </a:r>
            <a:r>
              <a:rPr lang="da-DK" sz="1200" dirty="0"/>
              <a:t>Sommerlejren er i fremgang igen, mens weekendsamlingerne har store udsving / er i tilbagegang.</a:t>
            </a:r>
          </a:p>
          <a:p>
            <a:endParaRPr lang="da-DK" sz="1200" dirty="0"/>
          </a:p>
          <a:p>
            <a:r>
              <a:rPr lang="da-DK" sz="1200" dirty="0"/>
              <a:t>De 2 veteranlejre begyndte i 2014 og har et stabilt deltagerantal. </a:t>
            </a:r>
          </a:p>
        </p:txBody>
      </p:sp>
    </p:spTree>
    <p:extLst>
      <p:ext uri="{BB962C8B-B14F-4D97-AF65-F5344CB8AC3E}">
        <p14:creationId xmlns:p14="http://schemas.microsoft.com/office/powerpoint/2010/main" val="2490036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-11598"/>
            <a:ext cx="9144000" cy="11247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8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Hvad har vi nu? – mere statistik</a:t>
            </a:r>
            <a:endParaRPr lang="da-DK" sz="2800" b="1" dirty="0">
              <a:solidFill>
                <a:schemeClr val="bg1">
                  <a:lumMod val="85000"/>
                </a:schemeClr>
              </a:solidFill>
            </a:endParaRPr>
          </a:p>
          <a:p>
            <a:pPr lvl="0">
              <a:spcAft>
                <a:spcPts val="0"/>
              </a:spcAft>
            </a:pPr>
            <a:endParaRPr lang="da-DK" sz="32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11560" y="5387975"/>
            <a:ext cx="2554052" cy="1470025"/>
          </a:xfrm>
        </p:spPr>
        <p:txBody>
          <a:bodyPr>
            <a:normAutofit/>
          </a:bodyPr>
          <a:lstStyle/>
          <a:p>
            <a:pPr algn="l"/>
            <a:br>
              <a:rPr lang="da-DK" sz="2800" b="1" dirty="0">
                <a:solidFill>
                  <a:srgbClr val="FF0000"/>
                </a:solidFill>
              </a:rPr>
            </a:br>
            <a:br>
              <a:rPr lang="da-DK" sz="2800" b="1" dirty="0">
                <a:solidFill>
                  <a:srgbClr val="FF0000"/>
                </a:solidFill>
              </a:rPr>
            </a:br>
            <a:endParaRPr lang="da-DK" sz="2800" b="1" dirty="0">
              <a:solidFill>
                <a:srgbClr val="FF0000"/>
              </a:solidFill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80D71371-974E-4294-8167-3D157860A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99607"/>
            <a:ext cx="8352928" cy="39600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473B203B-9642-4B06-B4F2-5FFAA2D45E04}"/>
              </a:ext>
            </a:extLst>
          </p:cNvPr>
          <p:cNvSpPr txBox="1"/>
          <p:nvPr/>
        </p:nvSpPr>
        <p:spPr>
          <a:xfrm>
            <a:off x="107504" y="116041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Medlemstal – aldersgrupper</a:t>
            </a:r>
            <a:r>
              <a:rPr lang="da-DK" dirty="0"/>
              <a:t>: </a:t>
            </a:r>
            <a:r>
              <a:rPr lang="da-DK" sz="1200" dirty="0">
                <a:hlinkClick r:id="rId5"/>
              </a:rPr>
              <a:t>https://www.dif.dk/da/politik/vi-er/medlemstal#DIF's historiske medlemstal</a:t>
            </a:r>
            <a:endParaRPr lang="da-DK" sz="1200" dirty="0"/>
          </a:p>
          <a:p>
            <a:endParaRPr lang="da-DK" dirty="0"/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582A299-94FA-4299-8900-E40DF5B8F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638366"/>
              </p:ext>
            </p:extLst>
          </p:nvPr>
        </p:nvGraphicFramePr>
        <p:xfrm>
          <a:off x="860249" y="5500072"/>
          <a:ext cx="724014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306">
                  <a:extLst>
                    <a:ext uri="{9D8B030D-6E8A-4147-A177-3AD203B41FA5}">
                      <a16:colId xmlns:a16="http://schemas.microsoft.com/office/drawing/2014/main" val="461258694"/>
                    </a:ext>
                  </a:extLst>
                </a:gridCol>
                <a:gridCol w="1034306">
                  <a:extLst>
                    <a:ext uri="{9D8B030D-6E8A-4147-A177-3AD203B41FA5}">
                      <a16:colId xmlns:a16="http://schemas.microsoft.com/office/drawing/2014/main" val="3847634704"/>
                    </a:ext>
                  </a:extLst>
                </a:gridCol>
                <a:gridCol w="1034306">
                  <a:extLst>
                    <a:ext uri="{9D8B030D-6E8A-4147-A177-3AD203B41FA5}">
                      <a16:colId xmlns:a16="http://schemas.microsoft.com/office/drawing/2014/main" val="4185108765"/>
                    </a:ext>
                  </a:extLst>
                </a:gridCol>
                <a:gridCol w="1034306">
                  <a:extLst>
                    <a:ext uri="{9D8B030D-6E8A-4147-A177-3AD203B41FA5}">
                      <a16:colId xmlns:a16="http://schemas.microsoft.com/office/drawing/2014/main" val="3686942656"/>
                    </a:ext>
                  </a:extLst>
                </a:gridCol>
                <a:gridCol w="1034306">
                  <a:extLst>
                    <a:ext uri="{9D8B030D-6E8A-4147-A177-3AD203B41FA5}">
                      <a16:colId xmlns:a16="http://schemas.microsoft.com/office/drawing/2014/main" val="2299623057"/>
                    </a:ext>
                  </a:extLst>
                </a:gridCol>
                <a:gridCol w="1034306">
                  <a:extLst>
                    <a:ext uri="{9D8B030D-6E8A-4147-A177-3AD203B41FA5}">
                      <a16:colId xmlns:a16="http://schemas.microsoft.com/office/drawing/2014/main" val="2121359213"/>
                    </a:ext>
                  </a:extLst>
                </a:gridCol>
                <a:gridCol w="1034306">
                  <a:extLst>
                    <a:ext uri="{9D8B030D-6E8A-4147-A177-3AD203B41FA5}">
                      <a16:colId xmlns:a16="http://schemas.microsoft.com/office/drawing/2014/main" val="658520963"/>
                    </a:ext>
                  </a:extLst>
                </a:gridCol>
              </a:tblGrid>
              <a:tr h="299922">
                <a:tc>
                  <a:txBody>
                    <a:bodyPr/>
                    <a:lstStyle/>
                    <a:p>
                      <a:r>
                        <a:rPr lang="da-DK" sz="1600" dirty="0"/>
                        <a:t>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0-12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13-18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19-24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25-59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60+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5847"/>
                  </a:ext>
                </a:extLst>
              </a:tr>
              <a:tr h="299922">
                <a:tc>
                  <a:txBody>
                    <a:bodyPr/>
                    <a:lstStyle/>
                    <a:p>
                      <a:r>
                        <a:rPr lang="da-DK" sz="16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rgbClr val="0070C0"/>
                          </a:solidFill>
                        </a:rPr>
                        <a:t>387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rgbClr val="00B050"/>
                          </a:solidFill>
                        </a:rPr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rgbClr val="FFC000"/>
                          </a:solidFill>
                        </a:rPr>
                        <a:t>497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accent6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1591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10363"/>
                  </a:ext>
                </a:extLst>
              </a:tr>
              <a:tr h="299922">
                <a:tc>
                  <a:txBody>
                    <a:bodyPr/>
                    <a:lstStyle/>
                    <a:p>
                      <a:r>
                        <a:rPr lang="da-DK" sz="16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rgbClr val="0070C0"/>
                          </a:solidFill>
                        </a:rPr>
                        <a:t>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rgbClr val="00B050"/>
                          </a:solidFill>
                        </a:rPr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rgbClr val="FFC000"/>
                          </a:solidFill>
                        </a:rPr>
                        <a:t>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accent6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1577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356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725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800" b="1" dirty="0">
                <a:solidFill>
                  <a:schemeClr val="bg1">
                    <a:lumMod val="85000"/>
                  </a:schemeClr>
                </a:solidFill>
              </a:rPr>
              <a:t>Hvad skal der være mere/mindre af?</a:t>
            </a:r>
          </a:p>
          <a:p>
            <a:pPr lvl="0">
              <a:spcAft>
                <a:spcPts val="0"/>
              </a:spcAft>
            </a:pPr>
            <a:endParaRPr lang="da-DK" sz="32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251520" y="1385392"/>
            <a:ext cx="8748464" cy="5283968"/>
          </a:xfrm>
        </p:spPr>
        <p:txBody>
          <a:bodyPr anchor="t">
            <a:normAutofit/>
          </a:bodyPr>
          <a:lstStyle/>
          <a:p>
            <a:pPr algn="l"/>
            <a:r>
              <a:rPr lang="da-DK" sz="2800" b="1" i="1" dirty="0">
                <a:solidFill>
                  <a:srgbClr val="0070C0"/>
                </a:solidFill>
              </a:rPr>
              <a:t>Flere (mere) / færre </a:t>
            </a:r>
            <a:r>
              <a:rPr lang="da-DK" sz="2800" b="1" i="1">
                <a:solidFill>
                  <a:srgbClr val="0070C0"/>
                </a:solidFill>
              </a:rPr>
              <a:t>(mindre) </a:t>
            </a:r>
            <a:r>
              <a:rPr lang="da-DK" sz="2800" b="1" i="1" dirty="0">
                <a:solidFill>
                  <a:srgbClr val="0070C0"/>
                </a:solidFill>
              </a:rPr>
              <a:t>/ slet ikke – for hvem?</a:t>
            </a:r>
            <a:br>
              <a:rPr lang="da-DK" sz="2800" b="1" i="1" dirty="0">
                <a:solidFill>
                  <a:srgbClr val="0070C0"/>
                </a:solidFill>
              </a:rPr>
            </a:br>
            <a:r>
              <a:rPr lang="da-DK" sz="2800" b="1" i="1" dirty="0"/>
              <a:t>Kom med jeres input:</a:t>
            </a:r>
            <a:br>
              <a:rPr lang="da-DK" sz="2800" b="1" i="1" dirty="0">
                <a:solidFill>
                  <a:srgbClr val="0070C0"/>
                </a:solidFill>
              </a:rPr>
            </a:br>
            <a:br>
              <a:rPr lang="da-DK" sz="2800" b="1" i="1" dirty="0">
                <a:solidFill>
                  <a:srgbClr val="0070C0"/>
                </a:solidFill>
              </a:rPr>
            </a:br>
            <a:r>
              <a:rPr lang="da-DK" sz="1800" b="1" dirty="0">
                <a:solidFill>
                  <a:schemeClr val="accent5">
                    <a:lumMod val="75000"/>
                  </a:schemeClr>
                </a:solidFill>
              </a:rPr>
              <a:t>Eksempler:</a:t>
            </a:r>
            <a:br>
              <a:rPr lang="da-DK" sz="2800" b="1" dirty="0">
                <a:solidFill>
                  <a:srgbClr val="0070C0"/>
                </a:solidFill>
              </a:rPr>
            </a:br>
            <a:br>
              <a:rPr lang="da-DK" sz="1300" b="1" dirty="0">
                <a:solidFill>
                  <a:srgbClr val="FF0000"/>
                </a:solidFill>
              </a:rPr>
            </a:br>
            <a:br>
              <a:rPr lang="da-DK" sz="2800" b="1" dirty="0">
                <a:solidFill>
                  <a:srgbClr val="FF0000"/>
                </a:solidFill>
              </a:rPr>
            </a:br>
            <a:br>
              <a:rPr lang="da-DK" sz="2800" b="1" dirty="0">
                <a:solidFill>
                  <a:srgbClr val="FF0000"/>
                </a:solidFill>
              </a:rPr>
            </a:br>
            <a:br>
              <a:rPr lang="da-DK" sz="2800" b="1" dirty="0">
                <a:solidFill>
                  <a:srgbClr val="FF0000"/>
                </a:solidFill>
              </a:rPr>
            </a:br>
            <a:br>
              <a:rPr lang="da-DK" sz="2800" b="1" dirty="0">
                <a:solidFill>
                  <a:srgbClr val="FF0000"/>
                </a:solidFill>
              </a:rPr>
            </a:br>
            <a:br>
              <a:rPr lang="da-DK" sz="2800" b="1" dirty="0">
                <a:solidFill>
                  <a:srgbClr val="FF0000"/>
                </a:solidFill>
              </a:rPr>
            </a:br>
            <a:endParaRPr lang="da-DK" sz="2800" b="1" dirty="0">
              <a:solidFill>
                <a:srgbClr val="FF0000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EB26DC6-DA5E-4766-80D3-485760F2CDCD}"/>
              </a:ext>
            </a:extLst>
          </p:cNvPr>
          <p:cNvSpPr txBox="1"/>
          <p:nvPr/>
        </p:nvSpPr>
        <p:spPr>
          <a:xfrm>
            <a:off x="4283968" y="4929880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……geografisk fordeling……..</a:t>
            </a:r>
          </a:p>
          <a:p>
            <a:pPr algn="ctr"/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EF5EF24-2D0C-4E94-A3C9-554B6424A0FC}"/>
              </a:ext>
            </a:extLst>
          </p:cNvPr>
          <p:cNvSpPr txBox="1"/>
          <p:nvPr/>
        </p:nvSpPr>
        <p:spPr>
          <a:xfrm>
            <a:off x="323528" y="3233835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…….ranglistestævner for…..</a:t>
            </a:r>
          </a:p>
          <a:p>
            <a:pPr algn="ctr"/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64DE5E1-1DFD-4D43-AD4D-03E3A075B5B2}"/>
              </a:ext>
            </a:extLst>
          </p:cNvPr>
          <p:cNvSpPr txBox="1"/>
          <p:nvPr/>
        </p:nvSpPr>
        <p:spPr>
          <a:xfrm>
            <a:off x="4283968" y="3233811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…..koncepter for </a:t>
            </a:r>
            <a:r>
              <a:rPr lang="da-DK" dirty="0" err="1">
                <a:solidFill>
                  <a:schemeClr val="accent5">
                    <a:lumMod val="75000"/>
                  </a:schemeClr>
                </a:solidFill>
              </a:rPr>
              <a:t>formula</a:t>
            </a:r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a-DK" sz="1200" dirty="0">
                <a:solidFill>
                  <a:schemeClr val="accent5">
                    <a:lumMod val="75000"/>
                  </a:schemeClr>
                </a:solidFill>
              </a:rPr>
              <a:t>(puljerunder, udslagning, opsamling, maraton ect.) </a:t>
            </a:r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for……..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8A70DF9-AB70-4AFB-BBE8-65BE312C0046}"/>
              </a:ext>
            </a:extLst>
          </p:cNvPr>
          <p:cNvSpPr txBox="1"/>
          <p:nvPr/>
        </p:nvSpPr>
        <p:spPr>
          <a:xfrm>
            <a:off x="4283968" y="4119907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…..regionale cupper for……</a:t>
            </a:r>
          </a:p>
          <a:p>
            <a:pPr algn="ctr"/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459DD93-7834-487F-AE86-E16CD6D896F1}"/>
              </a:ext>
            </a:extLst>
          </p:cNvPr>
          <p:cNvSpPr txBox="1"/>
          <p:nvPr/>
        </p:nvSpPr>
        <p:spPr>
          <a:xfrm>
            <a:off x="293927" y="4937220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…..holdkonkurrencer for……..</a:t>
            </a:r>
          </a:p>
          <a:p>
            <a:pPr algn="ctr"/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7513A31-AAD9-4992-A6D7-B7C568BA1A4C}"/>
              </a:ext>
            </a:extLst>
          </p:cNvPr>
          <p:cNvSpPr txBox="1"/>
          <p:nvPr/>
        </p:nvSpPr>
        <p:spPr>
          <a:xfrm>
            <a:off x="4283968" y="2442638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….. lejre for……</a:t>
            </a:r>
          </a:p>
          <a:p>
            <a:pPr algn="ctr"/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F771386-060E-4A30-ADE5-DDB4B0557FE5}"/>
              </a:ext>
            </a:extLst>
          </p:cNvPr>
          <p:cNvSpPr txBox="1"/>
          <p:nvPr/>
        </p:nvSpPr>
        <p:spPr>
          <a:xfrm>
            <a:off x="293927" y="4121837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…..stævner for …….(kategorier (aldre/køn))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7C96AAB-7EA1-4530-81F5-3CE70F9A0CCD}"/>
              </a:ext>
            </a:extLst>
          </p:cNvPr>
          <p:cNvSpPr txBox="1"/>
          <p:nvPr/>
        </p:nvSpPr>
        <p:spPr>
          <a:xfrm>
            <a:off x="4283968" y="5850807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FF0000"/>
                </a:solidFill>
              </a:rPr>
              <a:t>Noget helt andet?</a:t>
            </a:r>
          </a:p>
          <a:p>
            <a:pPr algn="ctr"/>
            <a:r>
              <a:rPr lang="da-DK" dirty="0">
                <a:solidFill>
                  <a:srgbClr val="FF0000"/>
                </a:solidFill>
              </a:rPr>
              <a:t>…..….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1DE07D2-E84F-4A94-878E-E1A25EF027EB}"/>
              </a:ext>
            </a:extLst>
          </p:cNvPr>
          <p:cNvSpPr txBox="1"/>
          <p:nvPr/>
        </p:nvSpPr>
        <p:spPr>
          <a:xfrm>
            <a:off x="290971" y="5850807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FF0000"/>
                </a:solidFill>
              </a:rPr>
              <a:t>Noget helt nyt:</a:t>
            </a:r>
          </a:p>
          <a:p>
            <a:pPr algn="ctr"/>
            <a:r>
              <a:rPr lang="da-DK" dirty="0">
                <a:solidFill>
                  <a:srgbClr val="FF0000"/>
                </a:solidFill>
              </a:rPr>
              <a:t>…..….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EC551B29-49DE-4D2A-BC2C-F0A6DD50161C}"/>
              </a:ext>
            </a:extLst>
          </p:cNvPr>
          <p:cNvCxnSpPr/>
          <p:nvPr/>
        </p:nvCxnSpPr>
        <p:spPr>
          <a:xfrm>
            <a:off x="1187624" y="5728561"/>
            <a:ext cx="662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l: nedad 18">
            <a:extLst>
              <a:ext uri="{FF2B5EF4-FFF2-40B4-BE49-F238E27FC236}">
                <a16:creationId xmlns:a16="http://schemas.microsoft.com/office/drawing/2014/main" id="{5A3263FC-567C-43D2-A6CF-62D34D5EBA6A}"/>
              </a:ext>
            </a:extLst>
          </p:cNvPr>
          <p:cNvSpPr/>
          <p:nvPr/>
        </p:nvSpPr>
        <p:spPr>
          <a:xfrm rot="10800000">
            <a:off x="8100392" y="2487025"/>
            <a:ext cx="792088" cy="4054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2800" dirty="0"/>
              <a:t>Udfyld</a:t>
            </a:r>
          </a:p>
        </p:txBody>
      </p:sp>
    </p:spTree>
    <p:extLst>
      <p:ext uri="{BB962C8B-B14F-4D97-AF65-F5344CB8AC3E}">
        <p14:creationId xmlns:p14="http://schemas.microsoft.com/office/powerpoint/2010/main" val="4047388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800" b="1" dirty="0">
                <a:solidFill>
                  <a:schemeClr val="bg1">
                    <a:lumMod val="85000"/>
                  </a:schemeClr>
                </a:solidFill>
              </a:rPr>
              <a:t>Hvad skal vi sammen blive bedre til?</a:t>
            </a:r>
          </a:p>
          <a:p>
            <a:endParaRPr lang="da-DK" sz="32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1385392"/>
            <a:ext cx="7772400" cy="2910185"/>
          </a:xfrm>
        </p:spPr>
        <p:txBody>
          <a:bodyPr anchor="t">
            <a:normAutofit/>
          </a:bodyPr>
          <a:lstStyle/>
          <a:p>
            <a:pPr algn="l"/>
            <a:r>
              <a:rPr lang="da-DK" sz="2800" b="1" i="1" dirty="0">
                <a:solidFill>
                  <a:srgbClr val="0070C0"/>
                </a:solidFill>
              </a:rPr>
              <a:t>Hvad skal vi sammen blive bedre til ved stævner og lejre?</a:t>
            </a:r>
            <a:br>
              <a:rPr lang="da-DK" sz="2800" b="1" i="1" dirty="0">
                <a:solidFill>
                  <a:srgbClr val="0070C0"/>
                </a:solidFill>
              </a:rPr>
            </a:br>
            <a:r>
              <a:rPr lang="da-DK" sz="2800" b="1" i="1" dirty="0"/>
              <a:t>Kom med jeres input:</a:t>
            </a:r>
            <a:br>
              <a:rPr lang="da-DK" sz="2800" b="1" i="1" dirty="0">
                <a:solidFill>
                  <a:srgbClr val="0070C0"/>
                </a:solidFill>
              </a:rPr>
            </a:br>
            <a:br>
              <a:rPr lang="da-DK" sz="2800" b="1" i="1" dirty="0">
                <a:solidFill>
                  <a:srgbClr val="0070C0"/>
                </a:solidFill>
              </a:rPr>
            </a:br>
            <a:r>
              <a:rPr lang="da-DK" sz="1800" b="1" dirty="0">
                <a:solidFill>
                  <a:schemeClr val="accent5">
                    <a:lumMod val="75000"/>
                  </a:schemeClr>
                </a:solidFill>
              </a:rPr>
              <a:t>Eksempler:</a:t>
            </a:r>
            <a:br>
              <a:rPr lang="da-DK" sz="2800" b="1" i="1" dirty="0">
                <a:solidFill>
                  <a:srgbClr val="0070C0"/>
                </a:solidFill>
              </a:rPr>
            </a:br>
            <a:endParaRPr lang="da-DK" sz="2800" b="1" i="1" dirty="0">
              <a:solidFill>
                <a:srgbClr val="0070C0"/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A48B638-25E8-4C43-B95D-6B3D01978B74}"/>
              </a:ext>
            </a:extLst>
          </p:cNvPr>
          <p:cNvSpPr txBox="1"/>
          <p:nvPr/>
        </p:nvSpPr>
        <p:spPr>
          <a:xfrm>
            <a:off x="323528" y="3499131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Markedsføring af….</a:t>
            </a:r>
          </a:p>
          <a:p>
            <a:pPr algn="ctr"/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28E7971-E20B-488B-AF48-219D82B8998C}"/>
              </a:ext>
            </a:extLst>
          </p:cNvPr>
          <p:cNvSpPr txBox="1"/>
          <p:nvPr/>
        </p:nvSpPr>
        <p:spPr>
          <a:xfrm>
            <a:off x="4283968" y="3499131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Koordination af…</a:t>
            </a:r>
          </a:p>
          <a:p>
            <a:pPr algn="ctr"/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A892526-B8CD-485B-ADC0-5FB1CB776A9E}"/>
              </a:ext>
            </a:extLst>
          </p:cNvPr>
          <p:cNvSpPr txBox="1"/>
          <p:nvPr/>
        </p:nvSpPr>
        <p:spPr>
          <a:xfrm>
            <a:off x="290971" y="5850807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Materiel…….</a:t>
            </a:r>
          </a:p>
          <a:p>
            <a:pPr algn="ctr"/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1E2D398-B971-4902-B785-2FC2753A9A3E}"/>
              </a:ext>
            </a:extLst>
          </p:cNvPr>
          <p:cNvSpPr txBox="1"/>
          <p:nvPr/>
        </p:nvSpPr>
        <p:spPr>
          <a:xfrm>
            <a:off x="4283968" y="5850807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FF0000"/>
                </a:solidFill>
              </a:rPr>
              <a:t>Noget andet?</a:t>
            </a:r>
          </a:p>
          <a:p>
            <a:pPr algn="ctr"/>
            <a:r>
              <a:rPr lang="da-DK" dirty="0">
                <a:solidFill>
                  <a:srgbClr val="FF0000"/>
                </a:solidFill>
              </a:rPr>
              <a:t>…..….</a:t>
            </a:r>
          </a:p>
        </p:txBody>
      </p:sp>
      <p:sp>
        <p:nvSpPr>
          <p:cNvPr id="12" name="Pil: nedad 11">
            <a:extLst>
              <a:ext uri="{FF2B5EF4-FFF2-40B4-BE49-F238E27FC236}">
                <a16:creationId xmlns:a16="http://schemas.microsoft.com/office/drawing/2014/main" id="{C2AB8442-C2F5-4C0F-8CED-55610CCC20B4}"/>
              </a:ext>
            </a:extLst>
          </p:cNvPr>
          <p:cNvSpPr/>
          <p:nvPr/>
        </p:nvSpPr>
        <p:spPr>
          <a:xfrm rot="10800000">
            <a:off x="8100392" y="2442637"/>
            <a:ext cx="792088" cy="4054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2800" dirty="0"/>
              <a:t>Prioritér 1-5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9ADD769-4EC8-4B6F-9591-8A6C2ED7F304}"/>
              </a:ext>
            </a:extLst>
          </p:cNvPr>
          <p:cNvSpPr txBox="1"/>
          <p:nvPr/>
        </p:nvSpPr>
        <p:spPr>
          <a:xfrm>
            <a:off x="323528" y="4267845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Deltagelse i / med…..</a:t>
            </a:r>
          </a:p>
          <a:p>
            <a:pPr algn="ctr"/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732C08C-BE62-43C9-BAD4-3474EE26A9EC}"/>
              </a:ext>
            </a:extLst>
          </p:cNvPr>
          <p:cNvSpPr txBox="1"/>
          <p:nvPr/>
        </p:nvSpPr>
        <p:spPr>
          <a:xfrm>
            <a:off x="4283968" y="4271618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Afvikling af….</a:t>
            </a:r>
          </a:p>
          <a:p>
            <a:pPr algn="ctr"/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38DA64BB-BA5D-455E-80F8-3F96D2B1048F}"/>
              </a:ext>
            </a:extLst>
          </p:cNvPr>
          <p:cNvSpPr txBox="1"/>
          <p:nvPr/>
        </p:nvSpPr>
        <p:spPr>
          <a:xfrm>
            <a:off x="4283968" y="5073188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Økonomi til…</a:t>
            </a:r>
          </a:p>
          <a:p>
            <a:pPr algn="ctr"/>
            <a:endParaRPr lang="da-DK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E6D7308-F033-4DBF-BFC4-6AC7D9B573B1}"/>
              </a:ext>
            </a:extLst>
          </p:cNvPr>
          <p:cNvSpPr txBox="1"/>
          <p:nvPr/>
        </p:nvSpPr>
        <p:spPr>
          <a:xfrm>
            <a:off x="290971" y="5059326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Koordination …</a:t>
            </a:r>
          </a:p>
          <a:p>
            <a:pPr algn="ctr"/>
            <a:endParaRPr lang="da-DK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E298E41-DBDF-472A-8859-BE04F9D97F29}"/>
              </a:ext>
            </a:extLst>
          </p:cNvPr>
          <p:cNvSpPr txBox="1"/>
          <p:nvPr/>
        </p:nvSpPr>
        <p:spPr>
          <a:xfrm>
            <a:off x="4274106" y="2726595"/>
            <a:ext cx="3744416" cy="646331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Dommere…..</a:t>
            </a:r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6686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5402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b="1" dirty="0">
                <a:solidFill>
                  <a:schemeClr val="bg1">
                    <a:lumMod val="85000"/>
                  </a:schemeClr>
                </a:solidFill>
              </a:rPr>
              <a:t>Inddragelse i det videre forløb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3568" y="1442775"/>
            <a:ext cx="7772400" cy="2393520"/>
          </a:xfrm>
        </p:spPr>
        <p:txBody>
          <a:bodyPr anchor="t">
            <a:noAutofit/>
          </a:bodyPr>
          <a:lstStyle/>
          <a:p>
            <a:pPr algn="l"/>
            <a:r>
              <a:rPr lang="da-DK" sz="1800" b="1" dirty="0"/>
              <a:t>2018:</a:t>
            </a:r>
            <a:br>
              <a:rPr lang="da-DK" sz="1800" b="1" dirty="0"/>
            </a:br>
            <a:r>
              <a:rPr lang="da-DK" sz="1800" b="1" dirty="0"/>
              <a:t>1. kvartal - involveringsaften – vest 06.03., øst 15.03.</a:t>
            </a:r>
            <a:br>
              <a:rPr lang="da-DK" sz="1800" b="1" dirty="0"/>
            </a:br>
            <a:r>
              <a:rPr lang="da-DK" sz="1800" b="1" dirty="0"/>
              <a:t>4. kvartal: Høringsrunde vedr. 1. udkast.</a:t>
            </a:r>
            <a:br>
              <a:rPr lang="da-DK" sz="1800" b="1" dirty="0"/>
            </a:br>
            <a:br>
              <a:rPr lang="da-DK" sz="1800" b="1" dirty="0"/>
            </a:br>
            <a:r>
              <a:rPr lang="da-DK" sz="1800" b="1" dirty="0"/>
              <a:t>2019:</a:t>
            </a:r>
            <a:br>
              <a:rPr lang="da-DK" sz="1800" b="1" dirty="0"/>
            </a:br>
            <a:r>
              <a:rPr lang="da-DK" sz="1800" b="1" dirty="0"/>
              <a:t>1. kvartal: Evt. vedtægtsændringer på </a:t>
            </a:r>
            <a:r>
              <a:rPr lang="da-DK" sz="1800" b="1" dirty="0" err="1"/>
              <a:t>rep.møde</a:t>
            </a:r>
            <a:br>
              <a:rPr lang="da-DK" sz="1800" b="1" dirty="0"/>
            </a:br>
            <a:br>
              <a:rPr lang="da-DK" sz="1800" b="1" dirty="0"/>
            </a:br>
            <a:r>
              <a:rPr lang="da-DK" sz="1800" b="1" dirty="0"/>
              <a:t>2020:</a:t>
            </a:r>
            <a:br>
              <a:rPr lang="da-DK" sz="1800" b="1" dirty="0"/>
            </a:br>
            <a:r>
              <a:rPr lang="da-DK" sz="1800" b="1" dirty="0"/>
              <a:t>2. kvartal (deltagerevaluering – fægtere)</a:t>
            </a:r>
            <a:br>
              <a:rPr lang="da-DK" sz="1800" b="1" dirty="0"/>
            </a:br>
            <a:br>
              <a:rPr lang="da-DK" sz="1800" b="1" dirty="0"/>
            </a:br>
            <a:r>
              <a:rPr lang="da-DK" sz="1800" b="1" dirty="0"/>
              <a:t>2021:</a:t>
            </a:r>
            <a:br>
              <a:rPr lang="da-DK" sz="1800" b="1" dirty="0"/>
            </a:br>
            <a:r>
              <a:rPr lang="da-DK" sz="1800" b="1" dirty="0"/>
              <a:t>1 kvartal: Evaluering - klubhøringsrunde</a:t>
            </a: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683568" y="5229201"/>
            <a:ext cx="8316416" cy="936103"/>
          </a:xfrm>
        </p:spPr>
        <p:txBody>
          <a:bodyPr>
            <a:normAutofit fontScale="92500"/>
          </a:bodyPr>
          <a:lstStyle/>
          <a:p>
            <a:pPr algn="l"/>
            <a:r>
              <a:rPr lang="da-DK" sz="2800" b="1" dirty="0">
                <a:solidFill>
                  <a:schemeClr val="tx2"/>
                </a:solidFill>
              </a:rPr>
              <a:t>Alle klubber er endvidere velkomne til at sende en repræsentant for klubben til arbejdsgruppen 2018-2021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F934CB2-9246-4574-8243-140EB6A7C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94" y="2208080"/>
            <a:ext cx="35242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74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6084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b="1" dirty="0">
                <a:solidFill>
                  <a:schemeClr val="bg1">
                    <a:lumMod val="75000"/>
                  </a:schemeClr>
                </a:solidFill>
              </a:rPr>
              <a:t>Arbejdsgruppen – Stævner og lejre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3568" y="1442775"/>
            <a:ext cx="7992888" cy="1410161"/>
          </a:xfrm>
        </p:spPr>
        <p:txBody>
          <a:bodyPr anchor="t">
            <a:noAutofit/>
          </a:bodyPr>
          <a:lstStyle/>
          <a:p>
            <a:pPr algn="l"/>
            <a:r>
              <a:rPr lang="da-DK" dirty="0"/>
              <a:t>Hør om arbejdsgruppens sammensætning og opgaver</a:t>
            </a:r>
            <a:br>
              <a:rPr lang="da-DK" dirty="0"/>
            </a:br>
            <a:br>
              <a:rPr lang="da-DK" sz="1800" dirty="0">
                <a:solidFill>
                  <a:srgbClr val="FF0000"/>
                </a:solidFill>
              </a:rPr>
            </a:br>
            <a:endParaRPr lang="da-DK" sz="1800" b="1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682579" y="6142643"/>
            <a:ext cx="4536504" cy="598725"/>
          </a:xfrm>
        </p:spPr>
        <p:txBody>
          <a:bodyPr>
            <a:normAutofit/>
          </a:bodyPr>
          <a:lstStyle/>
          <a:p>
            <a:pPr algn="l"/>
            <a:r>
              <a:rPr lang="da-DK" dirty="0">
                <a:solidFill>
                  <a:srgbClr val="0070C0"/>
                </a:solidFill>
              </a:rPr>
              <a:t>– vil I være med?</a:t>
            </a:r>
          </a:p>
          <a:p>
            <a:pPr algn="l"/>
            <a:endParaRPr lang="da-DK" b="1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18D4ED-0FA4-4169-AB3C-ABF068082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23" y="2997352"/>
            <a:ext cx="3649420" cy="3600000"/>
          </a:xfrm>
          <a:prstGeom prst="rect">
            <a:avLst/>
          </a:prstGeom>
        </p:spPr>
      </p:pic>
      <p:sp>
        <p:nvSpPr>
          <p:cNvPr id="13" name="Undertitel 7">
            <a:extLst>
              <a:ext uri="{FF2B5EF4-FFF2-40B4-BE49-F238E27FC236}">
                <a16:creationId xmlns:a16="http://schemas.microsoft.com/office/drawing/2014/main" id="{3FF51EBD-3C18-436B-9772-4EA8133F1F36}"/>
              </a:ext>
            </a:extLst>
          </p:cNvPr>
          <p:cNvSpPr txBox="1">
            <a:spLocks/>
          </p:cNvSpPr>
          <p:nvPr/>
        </p:nvSpPr>
        <p:spPr>
          <a:xfrm>
            <a:off x="683568" y="2894122"/>
            <a:ext cx="4608512" cy="3248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400" b="1" dirty="0">
                <a:solidFill>
                  <a:schemeClr val="tx1"/>
                </a:solidFill>
              </a:rPr>
              <a:t>Sammensætning:</a:t>
            </a:r>
          </a:p>
          <a:p>
            <a:pPr algn="l"/>
            <a:r>
              <a:rPr lang="da-DK" sz="1400" dirty="0">
                <a:solidFill>
                  <a:schemeClr val="tx1"/>
                </a:solidFill>
              </a:rPr>
              <a:t>Udvalgsmedlemmer fra DFF’s udvalg samt personer udpeget af klubber.</a:t>
            </a:r>
            <a:br>
              <a:rPr lang="da-DK" sz="1400" dirty="0">
                <a:solidFill>
                  <a:schemeClr val="tx1"/>
                </a:solidFill>
              </a:rPr>
            </a:br>
            <a:endParaRPr lang="da-DK" sz="1400" dirty="0">
              <a:solidFill>
                <a:schemeClr val="tx1"/>
              </a:solidFill>
            </a:endParaRPr>
          </a:p>
          <a:p>
            <a:pPr algn="l"/>
            <a:r>
              <a:rPr lang="da-DK" sz="1400" b="1" dirty="0">
                <a:solidFill>
                  <a:schemeClr val="tx1"/>
                </a:solidFill>
              </a:rPr>
              <a:t>Opgaver:</a:t>
            </a:r>
            <a:br>
              <a:rPr lang="da-DK" sz="1400" dirty="0">
                <a:solidFill>
                  <a:schemeClr val="tx1"/>
                </a:solidFill>
              </a:rPr>
            </a:br>
            <a:r>
              <a:rPr lang="da-DK" sz="1400" dirty="0">
                <a:solidFill>
                  <a:schemeClr val="tx1"/>
                </a:solidFill>
              </a:rPr>
              <a:t>Ud fra kommissorium udarbejdet af bestyrelsen arbejder arbejdsgruppen med forberedelse, implementering og evaluering af en ny plan for kvalitetssikring og videreudvikling af stævner og lejre – se slide 16.</a:t>
            </a:r>
          </a:p>
          <a:p>
            <a:pPr algn="l"/>
            <a:endParaRPr lang="da-DK" sz="1400" dirty="0">
              <a:solidFill>
                <a:schemeClr val="tx1"/>
              </a:solidFill>
            </a:endParaRPr>
          </a:p>
          <a:p>
            <a:pPr algn="l"/>
            <a:r>
              <a:rPr lang="da-DK" sz="1400" b="1" dirty="0">
                <a:solidFill>
                  <a:schemeClr val="tx1"/>
                </a:solidFill>
              </a:rPr>
              <a:t>Økonomi:</a:t>
            </a:r>
          </a:p>
          <a:p>
            <a:pPr algn="l"/>
            <a:r>
              <a:rPr lang="da-DK" sz="1400" dirty="0">
                <a:solidFill>
                  <a:schemeClr val="tx1"/>
                </a:solidFill>
              </a:rPr>
              <a:t>Der vil desværre være begrænsede midler at udvikle stævner og lejre for i 2018-2021 = Niveau for 2017.</a:t>
            </a:r>
            <a:br>
              <a:rPr lang="da-DK" sz="1400" dirty="0">
                <a:solidFill>
                  <a:schemeClr val="tx1"/>
                </a:solidFill>
              </a:rPr>
            </a:br>
            <a:endParaRPr lang="da-DK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7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6928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a-DK" sz="2400" b="1" dirty="0">
                <a:solidFill>
                  <a:schemeClr val="bg1">
                    <a:lumMod val="75000"/>
                  </a:schemeClr>
                </a:solidFill>
              </a:rPr>
              <a:t>Overvejelser ved valg af organisationsstruktur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9F962A-430A-442C-9E81-B5AADC83E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040" y="1296041"/>
            <a:ext cx="4119944" cy="5243927"/>
          </a:xfrm>
        </p:spPr>
        <p:txBody>
          <a:bodyPr anchor="t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da-DK" sz="1600" b="1" i="1" dirty="0"/>
              <a:t>DFF overvejer flg. ved valg af struktur:</a:t>
            </a:r>
            <a:br>
              <a:rPr lang="da-DK" sz="1600" b="1" i="1" dirty="0"/>
            </a:br>
            <a:br>
              <a:rPr lang="da-DK" sz="1400" b="1" dirty="0"/>
            </a:br>
            <a:r>
              <a:rPr lang="da-DK" sz="1600" b="1" dirty="0">
                <a:solidFill>
                  <a:srgbClr val="FF0000"/>
                </a:solidFill>
              </a:rPr>
              <a:t>1. </a:t>
            </a:r>
            <a:r>
              <a:rPr lang="da-DK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Idégrundlag – vision – mål/strategier – værdier. </a:t>
            </a:r>
            <a:br>
              <a:rPr lang="da-DK" sz="16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da-DK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2. SOL (”strategi” – ”organisation” – ”ledere”) frem for LOS.</a:t>
            </a:r>
            <a:br>
              <a:rPr lang="da-DK" sz="16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da-DK" sz="16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da-DK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3. Kerneopgaver.</a:t>
            </a:r>
            <a:br>
              <a:rPr lang="da-DK" sz="1600" b="1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da-DK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4. Hvilke opgaver skal varetages af forbundet?</a:t>
            </a:r>
            <a:br>
              <a:rPr lang="da-DK" sz="1600" b="1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br>
              <a:rPr lang="da-DK" sz="16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da-DK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5. Interessenter - interne og eksterne.</a:t>
            </a:r>
            <a:br>
              <a:rPr lang="da-DK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br>
              <a:rPr lang="da-DK" sz="1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a-DK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6. Skelne mellem DRIFT og UDVIKLING.</a:t>
            </a:r>
            <a:br>
              <a:rPr lang="da-DK" sz="1600" b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br>
              <a:rPr lang="da-DK" sz="16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da-DK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7. Skelne mellem politisk niveau, fagligt niveau og udførende niveau.</a:t>
            </a:r>
            <a:br>
              <a:rPr lang="da-DK" sz="1600" b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br>
              <a:rPr lang="da-DK" sz="1600" b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da-DK" sz="1600" b="1" dirty="0">
                <a:solidFill>
                  <a:srgbClr val="00B0F0"/>
                </a:solidFill>
                <a:latin typeface="Calibri" panose="020F0502020204030204" pitchFamily="34" charset="0"/>
              </a:rPr>
              <a:t>8. Skelne mellem fokus på </a:t>
            </a:r>
            <a:br>
              <a:rPr lang="da-DK" sz="1600" b="1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da-DK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- målgrupper/interessenter  (ex ungdom og elite)</a:t>
            </a:r>
            <a:br>
              <a:rPr lang="da-DK" sz="1400" b="1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da-DK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- faglighed/tema (ex uddannelse og talentudvikling)</a:t>
            </a:r>
            <a:br>
              <a:rPr lang="da-DK" sz="1400" b="1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da-DK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- aktiviteter (ex stævner og DM)</a:t>
            </a:r>
            <a:br>
              <a:rPr lang="da-DK" sz="1400" b="1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br>
              <a:rPr lang="da-DK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da-DK" sz="16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975E215-EC6D-473E-BE7E-A3284154E65E}"/>
              </a:ext>
            </a:extLst>
          </p:cNvPr>
          <p:cNvSpPr txBox="1">
            <a:spLocks/>
          </p:cNvSpPr>
          <p:nvPr/>
        </p:nvSpPr>
        <p:spPr>
          <a:xfrm>
            <a:off x="4572000" y="1385392"/>
            <a:ext cx="4119944" cy="52439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br>
              <a:rPr lang="da-DK" sz="14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br>
              <a:rPr lang="da-DK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a-DK" sz="1600" b="1" dirty="0">
                <a:solidFill>
                  <a:srgbClr val="00B0F0"/>
                </a:solidFill>
                <a:latin typeface="Calibri" panose="020F0502020204030204" pitchFamily="34" charset="0"/>
              </a:rPr>
              <a:t>9. Skelne mellem </a:t>
            </a:r>
            <a:br>
              <a:rPr lang="da-DK" sz="1600" b="1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da-DK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- Faste udvalg (stående udvalg) </a:t>
            </a:r>
            <a:br>
              <a:rPr lang="da-DK" sz="1400" b="1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da-DK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- Ad hoc udvalg (projektgrupper og arbejdsgrupper)</a:t>
            </a:r>
            <a:br>
              <a:rPr lang="da-DK" sz="1400" b="1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endParaRPr lang="da-DK" sz="1400" b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a-DK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10. Principper for politisk valg på årsmøde til bestyrelse (direkte valg vs. indirekte valg via andre formandskaber).</a:t>
            </a:r>
            <a:br>
              <a:rPr lang="da-DK" sz="1600" b="1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endParaRPr lang="da-DK" sz="1600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a-DK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11. Principper for valg og/eller udpegning til valg.</a:t>
            </a:r>
            <a:br>
              <a:rPr lang="da-DK" sz="1600" b="1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br>
              <a:rPr lang="da-DK" sz="1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a-DK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12. Kommissorium og forretningsorden for bestyrelse og alle udvalg  (årshjul).</a:t>
            </a:r>
            <a:br>
              <a:rPr lang="da-DK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da-DK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a-DK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13. Vedtægter og regler som konsekvens af bl.a. ovenstående.</a:t>
            </a:r>
            <a:br>
              <a:rPr lang="da-DK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da-DK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a-DK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14. Frivillighedsstrategi (Spor 3, Indsats 2 – 2019-21</a:t>
            </a:r>
            <a:r>
              <a:rPr lang="da-DK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br>
              <a:rPr lang="da-DK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br>
              <a:rPr lang="da-DK" sz="1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321694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12" descr="1000636_939784302777070_594456194945357089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132856"/>
            <a:ext cx="4143885" cy="3600000"/>
          </a:xfrm>
          <a:prstGeom prst="rect">
            <a:avLst/>
          </a:prstGeom>
        </p:spPr>
      </p:pic>
      <p:sp>
        <p:nvSpPr>
          <p:cNvPr id="14" name="Tekstboks 13"/>
          <p:cNvSpPr txBox="1"/>
          <p:nvPr/>
        </p:nvSpPr>
        <p:spPr>
          <a:xfrm>
            <a:off x="5004048" y="1844824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r>
              <a:rPr lang="da-DK" dirty="0"/>
              <a:t>Kontaktperson</a:t>
            </a:r>
          </a:p>
          <a:p>
            <a:r>
              <a:rPr lang="da-DK" dirty="0"/>
              <a:t>for Stævner og lejre-arbejdsgruppe:</a:t>
            </a:r>
          </a:p>
          <a:p>
            <a:endParaRPr lang="da-DK" dirty="0"/>
          </a:p>
          <a:p>
            <a:r>
              <a:rPr lang="da-DK" dirty="0"/>
              <a:t>Formand Breddeudvalg </a:t>
            </a:r>
          </a:p>
          <a:p>
            <a:r>
              <a:rPr lang="da-DK" dirty="0"/>
              <a:t>Peter S. Linnemann</a:t>
            </a:r>
          </a:p>
          <a:p>
            <a:r>
              <a:rPr lang="da-DK" dirty="0"/>
              <a:t>Tlf: 61202432</a:t>
            </a:r>
            <a:br>
              <a:rPr lang="da-DK" dirty="0"/>
            </a:br>
            <a:r>
              <a:rPr lang="da-DK" dirty="0" err="1"/>
              <a:t>Email</a:t>
            </a:r>
            <a:r>
              <a:rPr lang="da-DK" dirty="0"/>
              <a:t>: </a:t>
            </a:r>
            <a:r>
              <a:rPr lang="da-DK" dirty="0">
                <a:hlinkClick r:id="rId5"/>
              </a:rPr>
              <a:t>bredde@faegtning.dk</a:t>
            </a:r>
            <a:endParaRPr lang="da-DK" dirty="0"/>
          </a:p>
        </p:txBody>
      </p:sp>
      <p:sp>
        <p:nvSpPr>
          <p:cNvPr id="16" name="Rektangel 15"/>
          <p:cNvSpPr/>
          <p:nvPr/>
        </p:nvSpPr>
        <p:spPr>
          <a:xfrm>
            <a:off x="308040" y="318031"/>
            <a:ext cx="6712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a-DK" sz="3200" b="1" dirty="0">
                <a:solidFill>
                  <a:schemeClr val="bg1">
                    <a:lumMod val="85000"/>
                  </a:schemeClr>
                </a:solidFill>
              </a:rPr>
              <a:t>Tak for jeres input</a:t>
            </a:r>
          </a:p>
        </p:txBody>
      </p:sp>
    </p:spTree>
    <p:extLst>
      <p:ext uri="{BB962C8B-B14F-4D97-AF65-F5344CB8AC3E}">
        <p14:creationId xmlns:p14="http://schemas.microsoft.com/office/powerpoint/2010/main" val="1007245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6294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Klubudvikling – eksisterende klubber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3568" y="1442775"/>
            <a:ext cx="7772400" cy="474057"/>
          </a:xfrm>
        </p:spPr>
        <p:txBody>
          <a:bodyPr>
            <a:noAutofit/>
          </a:bodyPr>
          <a:lstStyle/>
          <a:p>
            <a:pPr algn="l"/>
            <a:br>
              <a:rPr lang="da-DK" sz="1800" b="1" dirty="0"/>
            </a:br>
            <a:br>
              <a:rPr lang="da-DK" sz="1800" b="1" dirty="0"/>
            </a:br>
            <a:r>
              <a:rPr lang="da-DK" sz="1800" b="1" dirty="0"/>
              <a:t>Til orientering:</a:t>
            </a:r>
            <a:br>
              <a:rPr lang="da-DK" sz="1800" b="1" dirty="0"/>
            </a:br>
            <a:br>
              <a:rPr lang="da-DK" sz="1800" b="1" dirty="0"/>
            </a:br>
            <a:endParaRPr lang="da-DK" sz="1800" b="1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7167154" y="2348880"/>
            <a:ext cx="1832830" cy="2407876"/>
          </a:xfrm>
        </p:spPr>
        <p:txBody>
          <a:bodyPr>
            <a:normAutofit/>
          </a:bodyPr>
          <a:lstStyle/>
          <a:p>
            <a:pPr algn="l"/>
            <a:r>
              <a:rPr lang="da-DK" sz="2800" b="1" dirty="0">
                <a:solidFill>
                  <a:srgbClr val="0070C0"/>
                </a:solidFill>
              </a:rPr>
              <a:t>– vil I være med? </a:t>
            </a:r>
            <a:endParaRPr lang="da-DK" sz="2100" b="1" dirty="0">
              <a:solidFill>
                <a:srgbClr val="0070C0"/>
              </a:solidFill>
            </a:endParaRPr>
          </a:p>
          <a:p>
            <a:pPr algn="l"/>
            <a:r>
              <a:rPr lang="da-DK" sz="1400" dirty="0">
                <a:solidFill>
                  <a:srgbClr val="0070C0"/>
                </a:solidFill>
              </a:rPr>
              <a:t>kontakt udviklingskonsulenten</a:t>
            </a:r>
          </a:p>
          <a:p>
            <a:pPr algn="l"/>
            <a:endParaRPr lang="da-DK" b="1" dirty="0"/>
          </a:p>
        </p:txBody>
      </p:sp>
      <p:pic>
        <p:nvPicPr>
          <p:cNvPr id="4" name="Billede 3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27527F58-D8EF-4860-B0EE-56F557492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2" y="2234863"/>
            <a:ext cx="675260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1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6928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a-DK" sz="2400" b="1" dirty="0">
                <a:solidFill>
                  <a:schemeClr val="bg1">
                    <a:lumMod val="75000"/>
                  </a:schemeClr>
                </a:solidFill>
              </a:rPr>
              <a:t>Overvejelser ved valg af organisationsstruktur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9F962A-430A-442C-9E81-B5AADC83E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135" y="1700808"/>
            <a:ext cx="8691944" cy="4466927"/>
          </a:xfrm>
        </p:spPr>
        <p:txBody>
          <a:bodyPr anchor="t">
            <a:normAutofit/>
          </a:bodyPr>
          <a:lstStyle/>
          <a:p>
            <a:pPr algn="l"/>
            <a:br>
              <a:rPr lang="da-DK" sz="31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da-DK" sz="31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8402F2D-CFB6-4971-858D-3364C72274C4}"/>
              </a:ext>
            </a:extLst>
          </p:cNvPr>
          <p:cNvSpPr/>
          <p:nvPr/>
        </p:nvSpPr>
        <p:spPr>
          <a:xfrm>
            <a:off x="178921" y="1145669"/>
            <a:ext cx="7929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u="sng" dirty="0">
                <a:solidFill>
                  <a:srgbClr val="FF0000"/>
                </a:solidFill>
              </a:rPr>
              <a:t>Vedr. pkt. 1-2: </a:t>
            </a:r>
            <a:r>
              <a:rPr lang="da-DK" b="1" dirty="0">
                <a:solidFill>
                  <a:srgbClr val="FF0000"/>
                </a:solidFill>
                <a:latin typeface="Calibri" panose="020F0502020204030204" pitchFamily="34" charset="0"/>
              </a:rPr>
              <a:t>Idégrundlag – vision – mål/strategier – værdier – SOL fremfor LOS. </a:t>
            </a:r>
            <a:br>
              <a:rPr lang="da-DK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da-DK" b="1" u="sng" dirty="0"/>
          </a:p>
        </p:txBody>
      </p:sp>
      <p:grpSp>
        <p:nvGrpSpPr>
          <p:cNvPr id="8" name="Diagram 4">
            <a:extLst>
              <a:ext uri="{FF2B5EF4-FFF2-40B4-BE49-F238E27FC236}">
                <a16:creationId xmlns:a16="http://schemas.microsoft.com/office/drawing/2014/main" id="{B60FF332-8836-4C39-8FAF-FF4F3AFF3173}"/>
              </a:ext>
            </a:extLst>
          </p:cNvPr>
          <p:cNvGrpSpPr>
            <a:grpSpLocks/>
          </p:cNvGrpSpPr>
          <p:nvPr/>
        </p:nvGrpSpPr>
        <p:grpSpPr bwMode="auto">
          <a:xfrm>
            <a:off x="1234679" y="2253806"/>
            <a:ext cx="6163866" cy="2895600"/>
            <a:chOff x="292" y="1026"/>
            <a:chExt cx="5177" cy="2432"/>
          </a:xfrm>
        </p:grpSpPr>
        <p:sp>
          <p:nvSpPr>
            <p:cNvPr id="10" name="_s2052">
              <a:extLst>
                <a:ext uri="{FF2B5EF4-FFF2-40B4-BE49-F238E27FC236}">
                  <a16:creationId xmlns:a16="http://schemas.microsoft.com/office/drawing/2014/main" id="{3E395C0C-A7B6-4AE7-90D9-3C895F993B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17" y="1252"/>
              <a:ext cx="319" cy="276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0000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Mission</a:t>
              </a:r>
            </a:p>
          </p:txBody>
        </p:sp>
        <p:sp>
          <p:nvSpPr>
            <p:cNvPr id="11" name="_s2053">
              <a:extLst>
                <a:ext uri="{FF2B5EF4-FFF2-40B4-BE49-F238E27FC236}">
                  <a16:creationId xmlns:a16="http://schemas.microsoft.com/office/drawing/2014/main" id="{1A98FFA3-70C9-44DA-B2BB-12411235F3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58" y="1528"/>
              <a:ext cx="637" cy="27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Vision</a:t>
              </a:r>
            </a:p>
          </p:txBody>
        </p:sp>
        <p:sp>
          <p:nvSpPr>
            <p:cNvPr id="12" name="_s2054">
              <a:extLst>
                <a:ext uri="{FF2B5EF4-FFF2-40B4-BE49-F238E27FC236}">
                  <a16:creationId xmlns:a16="http://schemas.microsoft.com/office/drawing/2014/main" id="{AA2D4700-FF80-4D5B-8243-7D9AB68545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99" y="1803"/>
              <a:ext cx="955" cy="276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Kerneopgaver</a:t>
              </a:r>
            </a:p>
          </p:txBody>
        </p:sp>
        <p:sp>
          <p:nvSpPr>
            <p:cNvPr id="13" name="_s2055">
              <a:extLst>
                <a:ext uri="{FF2B5EF4-FFF2-40B4-BE49-F238E27FC236}">
                  <a16:creationId xmlns:a16="http://schemas.microsoft.com/office/drawing/2014/main" id="{E1CA6E67-5B4F-4A72-9961-C6767BC3867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40" y="2079"/>
              <a:ext cx="1273" cy="276"/>
            </a:xfrm>
            <a:custGeom>
              <a:avLst/>
              <a:gdLst>
                <a:gd name="G0" fmla="+- 2700 0 0"/>
                <a:gd name="G1" fmla="+- 21600 0 2700"/>
                <a:gd name="G2" fmla="*/ 2700 1 2"/>
                <a:gd name="G3" fmla="+- 21600 0 G2"/>
                <a:gd name="G4" fmla="+/ 2700 21600 2"/>
                <a:gd name="G5" fmla="+/ G1 0 2"/>
                <a:gd name="G6" fmla="*/ 21600 21600 2700"/>
                <a:gd name="G7" fmla="*/ G6 1 2"/>
                <a:gd name="G8" fmla="+- 21600 0 G7"/>
                <a:gd name="G9" fmla="*/ 21600 1 2"/>
                <a:gd name="G10" fmla="+- 2700 0 G9"/>
                <a:gd name="G11" fmla="?: G10 G8 0"/>
                <a:gd name="G12" fmla="?: G10 G7 21600"/>
                <a:gd name="T0" fmla="*/ 20250 w 21600"/>
                <a:gd name="T1" fmla="*/ 10800 h 21600"/>
                <a:gd name="T2" fmla="*/ 10800 w 21600"/>
                <a:gd name="T3" fmla="*/ 21600 h 21600"/>
                <a:gd name="T4" fmla="*/ 1350 w 21600"/>
                <a:gd name="T5" fmla="*/ 10800 h 21600"/>
                <a:gd name="T6" fmla="*/ 10800 w 21600"/>
                <a:gd name="T7" fmla="*/ 0 h 21600"/>
                <a:gd name="T8" fmla="*/ 3150 w 21600"/>
                <a:gd name="T9" fmla="*/ 3150 h 21600"/>
                <a:gd name="T10" fmla="*/ 18450 w 21600"/>
                <a:gd name="T11" fmla="*/ 18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Mål</a:t>
              </a:r>
            </a:p>
          </p:txBody>
        </p:sp>
        <p:sp>
          <p:nvSpPr>
            <p:cNvPr id="14" name="_s2056">
              <a:extLst>
                <a:ext uri="{FF2B5EF4-FFF2-40B4-BE49-F238E27FC236}">
                  <a16:creationId xmlns:a16="http://schemas.microsoft.com/office/drawing/2014/main" id="{F5346D66-FAAD-41E2-A667-5AAA3B8198C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81" y="2355"/>
              <a:ext cx="1591" cy="276"/>
            </a:xfrm>
            <a:custGeom>
              <a:avLst/>
              <a:gdLst>
                <a:gd name="G0" fmla="+- 2160 0 0"/>
                <a:gd name="G1" fmla="+- 21600 0 2160"/>
                <a:gd name="G2" fmla="*/ 2160 1 2"/>
                <a:gd name="G3" fmla="+- 21600 0 G2"/>
                <a:gd name="G4" fmla="+/ 2160 21600 2"/>
                <a:gd name="G5" fmla="+/ G1 0 2"/>
                <a:gd name="G6" fmla="*/ 21600 21600 2160"/>
                <a:gd name="G7" fmla="*/ G6 1 2"/>
                <a:gd name="G8" fmla="+- 21600 0 G7"/>
                <a:gd name="G9" fmla="*/ 21600 1 2"/>
                <a:gd name="G10" fmla="+- 2160 0 G9"/>
                <a:gd name="G11" fmla="?: G10 G8 0"/>
                <a:gd name="G12" fmla="?: G10 G7 21600"/>
                <a:gd name="T0" fmla="*/ 20520 w 21600"/>
                <a:gd name="T1" fmla="*/ 10800 h 21600"/>
                <a:gd name="T2" fmla="*/ 10800 w 21600"/>
                <a:gd name="T3" fmla="*/ 21600 h 21600"/>
                <a:gd name="T4" fmla="*/ 1080 w 21600"/>
                <a:gd name="T5" fmla="*/ 10800 h 21600"/>
                <a:gd name="T6" fmla="*/ 10800 w 21600"/>
                <a:gd name="T7" fmla="*/ 0 h 21600"/>
                <a:gd name="T8" fmla="*/ 2880 w 21600"/>
                <a:gd name="T9" fmla="*/ 2880 h 21600"/>
                <a:gd name="T10" fmla="*/ 18720 w 21600"/>
                <a:gd name="T11" fmla="*/ 1872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0" y="21600"/>
                  </a:lnTo>
                  <a:lnTo>
                    <a:pt x="194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Strategier</a:t>
              </a:r>
            </a:p>
          </p:txBody>
        </p:sp>
        <p:sp>
          <p:nvSpPr>
            <p:cNvPr id="15" name="_s2057">
              <a:extLst>
                <a:ext uri="{FF2B5EF4-FFF2-40B4-BE49-F238E27FC236}">
                  <a16:creationId xmlns:a16="http://schemas.microsoft.com/office/drawing/2014/main" id="{B84522BF-C70C-4F50-906A-144D8F0D34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21" y="2631"/>
              <a:ext cx="1911" cy="275"/>
            </a:xfrm>
            <a:custGeom>
              <a:avLst/>
              <a:gdLst>
                <a:gd name="G0" fmla="+- 1800 0 0"/>
                <a:gd name="G1" fmla="+- 21600 0 1800"/>
                <a:gd name="G2" fmla="*/ 1800 1 2"/>
                <a:gd name="G3" fmla="+- 21600 0 G2"/>
                <a:gd name="G4" fmla="+/ 1800 21600 2"/>
                <a:gd name="G5" fmla="+/ G1 0 2"/>
                <a:gd name="G6" fmla="*/ 21600 21600 1800"/>
                <a:gd name="G7" fmla="*/ G6 1 2"/>
                <a:gd name="G8" fmla="+- 21600 0 G7"/>
                <a:gd name="G9" fmla="*/ 21600 1 2"/>
                <a:gd name="G10" fmla="+- 1800 0 G9"/>
                <a:gd name="G11" fmla="?: G10 G8 0"/>
                <a:gd name="G12" fmla="?: G10 G7 21600"/>
                <a:gd name="T0" fmla="*/ 20700 w 21600"/>
                <a:gd name="T1" fmla="*/ 10800 h 21600"/>
                <a:gd name="T2" fmla="*/ 10800 w 21600"/>
                <a:gd name="T3" fmla="*/ 21600 h 21600"/>
                <a:gd name="T4" fmla="*/ 900 w 21600"/>
                <a:gd name="T5" fmla="*/ 10800 h 21600"/>
                <a:gd name="T6" fmla="*/ 10800 w 21600"/>
                <a:gd name="T7" fmla="*/ 0 h 21600"/>
                <a:gd name="T8" fmla="*/ 2700 w 21600"/>
                <a:gd name="T9" fmla="*/ 2700 h 21600"/>
                <a:gd name="T10" fmla="*/ 18900 w 21600"/>
                <a:gd name="T11" fmla="*/ 189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800" y="21600"/>
                  </a:lnTo>
                  <a:lnTo>
                    <a:pt x="19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Delmål/milepæle</a:t>
              </a:r>
            </a:p>
          </p:txBody>
        </p:sp>
        <p:sp>
          <p:nvSpPr>
            <p:cNvPr id="16" name="_s2058">
              <a:extLst>
                <a:ext uri="{FF2B5EF4-FFF2-40B4-BE49-F238E27FC236}">
                  <a16:creationId xmlns:a16="http://schemas.microsoft.com/office/drawing/2014/main" id="{8BBA8869-7F76-4C40-BBC4-3D4D503C84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762" y="2906"/>
              <a:ext cx="2229" cy="276"/>
            </a:xfrm>
            <a:custGeom>
              <a:avLst/>
              <a:gdLst>
                <a:gd name="G0" fmla="+- 1543 0 0"/>
                <a:gd name="G1" fmla="+- 21600 0 1543"/>
                <a:gd name="G2" fmla="*/ 1543 1 2"/>
                <a:gd name="G3" fmla="+- 21600 0 G2"/>
                <a:gd name="G4" fmla="+/ 1543 21600 2"/>
                <a:gd name="G5" fmla="+/ G1 0 2"/>
                <a:gd name="G6" fmla="*/ 21600 21600 1543"/>
                <a:gd name="G7" fmla="*/ G6 1 2"/>
                <a:gd name="G8" fmla="+- 21600 0 G7"/>
                <a:gd name="G9" fmla="*/ 21600 1 2"/>
                <a:gd name="G10" fmla="+- 1543 0 G9"/>
                <a:gd name="G11" fmla="?: G10 G8 0"/>
                <a:gd name="G12" fmla="?: G10 G7 21600"/>
                <a:gd name="T0" fmla="*/ 20828 w 21600"/>
                <a:gd name="T1" fmla="*/ 10800 h 21600"/>
                <a:gd name="T2" fmla="*/ 10800 w 21600"/>
                <a:gd name="T3" fmla="*/ 21600 h 21600"/>
                <a:gd name="T4" fmla="*/ 772 w 21600"/>
                <a:gd name="T5" fmla="*/ 10800 h 21600"/>
                <a:gd name="T6" fmla="*/ 10800 w 21600"/>
                <a:gd name="T7" fmla="*/ 0 h 21600"/>
                <a:gd name="T8" fmla="*/ 2572 w 21600"/>
                <a:gd name="T9" fmla="*/ 2572 h 21600"/>
                <a:gd name="T10" fmla="*/ 19028 w 21600"/>
                <a:gd name="T11" fmla="*/ 1902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543" y="21600"/>
                  </a:lnTo>
                  <a:lnTo>
                    <a:pt x="200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Handlingsplaner</a:t>
              </a:r>
            </a:p>
          </p:txBody>
        </p:sp>
        <p:sp>
          <p:nvSpPr>
            <p:cNvPr id="17" name="_s2059">
              <a:extLst>
                <a:ext uri="{FF2B5EF4-FFF2-40B4-BE49-F238E27FC236}">
                  <a16:creationId xmlns:a16="http://schemas.microsoft.com/office/drawing/2014/main" id="{9FD8B230-D880-48D3-B1C5-265E63F72C2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3" y="3182"/>
              <a:ext cx="2547" cy="276"/>
            </a:xfrm>
            <a:custGeom>
              <a:avLst/>
              <a:gdLst>
                <a:gd name="G0" fmla="+- 1350 0 0"/>
                <a:gd name="G1" fmla="+- 21600 0 1350"/>
                <a:gd name="G2" fmla="*/ 1350 1 2"/>
                <a:gd name="G3" fmla="+- 21600 0 G2"/>
                <a:gd name="G4" fmla="+/ 1350 21600 2"/>
                <a:gd name="G5" fmla="+/ G1 0 2"/>
                <a:gd name="G6" fmla="*/ 21600 21600 1350"/>
                <a:gd name="G7" fmla="*/ G6 1 2"/>
                <a:gd name="G8" fmla="+- 21600 0 G7"/>
                <a:gd name="G9" fmla="*/ 21600 1 2"/>
                <a:gd name="G10" fmla="+- 1350 0 G9"/>
                <a:gd name="G11" fmla="?: G10 G8 0"/>
                <a:gd name="G12" fmla="?: G10 G7 21600"/>
                <a:gd name="T0" fmla="*/ 20925 w 21600"/>
                <a:gd name="T1" fmla="*/ 10800 h 21600"/>
                <a:gd name="T2" fmla="*/ 10800 w 21600"/>
                <a:gd name="T3" fmla="*/ 21600 h 21600"/>
                <a:gd name="T4" fmla="*/ 675 w 21600"/>
                <a:gd name="T5" fmla="*/ 10800 h 21600"/>
                <a:gd name="T6" fmla="*/ 10800 w 21600"/>
                <a:gd name="T7" fmla="*/ 0 h 21600"/>
                <a:gd name="T8" fmla="*/ 2475 w 21600"/>
                <a:gd name="T9" fmla="*/ 2475 h 21600"/>
                <a:gd name="T10" fmla="*/ 19125 w 21600"/>
                <a:gd name="T11" fmla="*/ 191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350" y="21600"/>
                  </a:lnTo>
                  <a:lnTo>
                    <a:pt x="202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66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Aktiviteter</a:t>
              </a:r>
            </a:p>
          </p:txBody>
        </p: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1589A6DD-ED3F-494C-A9B5-AEDBE30B6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8" y="1026"/>
              <a:ext cx="5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1050" b="1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Ansvar</a:t>
              </a: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92118C43-2CA4-44F3-9C91-098321725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" y="1026"/>
              <a:ext cx="50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1050" b="1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Begreb</a:t>
              </a:r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E9D410B7-7C36-420A-857A-744BFB85E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" y="1298"/>
              <a:ext cx="80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Hvorfor er vi her?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7BCA6C81-BB69-4821-9A33-BC392449C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0" y="1320"/>
              <a:ext cx="94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Repræsentantskabet</a:t>
              </a: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B80E4A26-5C88-4FC2-9ED6-03E20C5BDF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4" y="1570"/>
              <a:ext cx="82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Hvad vil vi være?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E7C5328-B801-4B3E-AB2A-54A1F3007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6" y="1570"/>
              <a:ext cx="95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Bestyrelsen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42B4C181-B4DA-4817-BA8C-FFEE5EE8E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" y="1853"/>
              <a:ext cx="92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Hvad skal vi lave?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83A5BB28-92F2-4DF6-8A11-B396DDBDC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7" y="1832"/>
              <a:ext cx="113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Bestyrelsen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EE83893A-F7EA-486F-AE52-62AA776AE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1" y="2114"/>
              <a:ext cx="86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Hvad skal vi opnå?</a:t>
              </a:r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4454FD8D-D75D-4231-94CC-71666FAB2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" y="2104"/>
              <a:ext cx="199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Bestyrelsen / Administrationen</a:t>
              </a:r>
            </a:p>
          </p:txBody>
        </p:sp>
        <p:sp>
          <p:nvSpPr>
            <p:cNvPr id="28" name="Text Box 24">
              <a:extLst>
                <a:ext uri="{FF2B5EF4-FFF2-40B4-BE49-F238E27FC236}">
                  <a16:creationId xmlns:a16="http://schemas.microsoft.com/office/drawing/2014/main" id="{3E27FE79-B7A9-4A04-984A-884FDBE77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" y="2387"/>
              <a:ext cx="1059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Hvilken vej skal vi gå?</a:t>
              </a:r>
            </a:p>
          </p:txBody>
        </p:sp>
        <p:sp>
          <p:nvSpPr>
            <p:cNvPr id="29" name="Text Box 25">
              <a:extLst>
                <a:ext uri="{FF2B5EF4-FFF2-40B4-BE49-F238E27FC236}">
                  <a16:creationId xmlns:a16="http://schemas.microsoft.com/office/drawing/2014/main" id="{41BE2345-E65C-44BD-9196-B2B58EC89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2" y="2376"/>
              <a:ext cx="159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Administrationen / Bestyrelsen</a:t>
              </a:r>
            </a:p>
          </p:txBody>
        </p:sp>
        <p:sp>
          <p:nvSpPr>
            <p:cNvPr id="30" name="Text Box 26">
              <a:extLst>
                <a:ext uri="{FF2B5EF4-FFF2-40B4-BE49-F238E27FC236}">
                  <a16:creationId xmlns:a16="http://schemas.microsoft.com/office/drawing/2014/main" id="{78769E1C-9572-4EA2-A9C5-1D9950626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" y="2659"/>
              <a:ext cx="129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Hvad skal vi holde øje med?</a:t>
              </a:r>
            </a:p>
          </p:txBody>
        </p:sp>
        <p:sp>
          <p:nvSpPr>
            <p:cNvPr id="31" name="Text Box 27">
              <a:extLst>
                <a:ext uri="{FF2B5EF4-FFF2-40B4-BE49-F238E27FC236}">
                  <a16:creationId xmlns:a16="http://schemas.microsoft.com/office/drawing/2014/main" id="{F3A56C4E-12FF-46ED-8026-2FE56B241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5" y="2659"/>
              <a:ext cx="1179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Administrationen</a:t>
              </a:r>
            </a:p>
          </p:txBody>
        </p:sp>
        <p:sp>
          <p:nvSpPr>
            <p:cNvPr id="32" name="Text Box 28">
              <a:extLst>
                <a:ext uri="{FF2B5EF4-FFF2-40B4-BE49-F238E27FC236}">
                  <a16:creationId xmlns:a16="http://schemas.microsoft.com/office/drawing/2014/main" id="{8094DDD1-AE96-4750-9E7F-A5BEF2B93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" y="2931"/>
              <a:ext cx="1122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Hvem gør hvad hvornår?</a:t>
              </a:r>
            </a:p>
          </p:txBody>
        </p:sp>
        <p:sp>
          <p:nvSpPr>
            <p:cNvPr id="33" name="Text Box 29">
              <a:extLst>
                <a:ext uri="{FF2B5EF4-FFF2-40B4-BE49-F238E27FC236}">
                  <a16:creationId xmlns:a16="http://schemas.microsoft.com/office/drawing/2014/main" id="{3620DABF-94FD-4B82-8F4C-9F0E2EB09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" y="2921"/>
              <a:ext cx="1082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Administrationen</a:t>
              </a:r>
            </a:p>
          </p:txBody>
        </p:sp>
        <p:sp>
          <p:nvSpPr>
            <p:cNvPr id="34" name="Text Box 30">
              <a:extLst>
                <a:ext uri="{FF2B5EF4-FFF2-40B4-BE49-F238E27FC236}">
                  <a16:creationId xmlns:a16="http://schemas.microsoft.com/office/drawing/2014/main" id="{685F5775-E2A9-4961-92FF-6819B62CA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" y="3203"/>
              <a:ext cx="99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Hvad bliver der gjort?</a:t>
              </a:r>
            </a:p>
          </p:txBody>
        </p:sp>
        <p:sp>
          <p:nvSpPr>
            <p:cNvPr id="35" name="Text Box 31">
              <a:extLst>
                <a:ext uri="{FF2B5EF4-FFF2-40B4-BE49-F238E27FC236}">
                  <a16:creationId xmlns:a16="http://schemas.microsoft.com/office/drawing/2014/main" id="{A02502F4-8897-4A70-9BCD-FE5DB4670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9" y="3203"/>
              <a:ext cx="112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825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Administrationen</a:t>
              </a:r>
            </a:p>
          </p:txBody>
        </p:sp>
        <p:sp>
          <p:nvSpPr>
            <p:cNvPr id="36" name="Cloud">
              <a:extLst>
                <a:ext uri="{FF2B5EF4-FFF2-40B4-BE49-F238E27FC236}">
                  <a16:creationId xmlns:a16="http://schemas.microsoft.com/office/drawing/2014/main" id="{B0E6775E-B788-4935-A406-F9B179DBF6E2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92" y="1071"/>
              <a:ext cx="1678" cy="76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1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300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7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7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10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12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V</a:t>
              </a:r>
              <a:r>
                <a:rPr lang="da-DK" altLang="da-DK" sz="1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æ</a:t>
              </a:r>
              <a:r>
                <a:rPr lang="da-DK" altLang="da-DK" sz="12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rdier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9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Normer og kulturer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9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Politikker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da-DK" altLang="da-DK" sz="105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7" name="Cloud">
              <a:extLst>
                <a:ext uri="{FF2B5EF4-FFF2-40B4-BE49-F238E27FC236}">
                  <a16:creationId xmlns:a16="http://schemas.microsoft.com/office/drawing/2014/main" id="{1A64E4BA-7783-4850-94AA-7D7841D1F17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4011" y="1174"/>
              <a:ext cx="1451" cy="80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1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300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7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7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10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135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Struktur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a-DK" altLang="da-DK" sz="9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Vedt</a:t>
              </a:r>
              <a:r>
                <a:rPr lang="da-DK" altLang="da-DK" sz="900" dirty="0">
                  <a:solidFill>
                    <a:srgbClr val="000000"/>
                  </a:solidFill>
                  <a:latin typeface="Arial" panose="020B0604020202020204" pitchFamily="34" charset="0"/>
                </a:rPr>
                <a:t>æ</a:t>
              </a:r>
              <a:r>
                <a:rPr lang="da-DK" altLang="da-DK" sz="9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gter, forretningsorden og organisering</a:t>
              </a:r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3CF308CF-39F7-40D5-8DBC-2CCEB2B3F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" y="1480"/>
              <a:ext cx="2404" cy="99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da-DK" sz="1350">
                <a:solidFill>
                  <a:srgbClr val="000000"/>
                </a:solidFill>
              </a:endParaRPr>
            </a:p>
          </p:txBody>
        </p:sp>
      </p:grpSp>
      <p:sp>
        <p:nvSpPr>
          <p:cNvPr id="39" name="Rektangel 38">
            <a:extLst>
              <a:ext uri="{FF2B5EF4-FFF2-40B4-BE49-F238E27FC236}">
                <a16:creationId xmlns:a16="http://schemas.microsoft.com/office/drawing/2014/main" id="{959C69E9-3D99-4B31-924E-9E8EC0D1E054}"/>
              </a:ext>
            </a:extLst>
          </p:cNvPr>
          <p:cNvSpPr/>
          <p:nvPr/>
        </p:nvSpPr>
        <p:spPr>
          <a:xfrm>
            <a:off x="899592" y="5527483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b="1" dirty="0"/>
              <a:t>STRUKTUR og organisering er midler – ikke mål i sig selv!</a:t>
            </a:r>
          </a:p>
        </p:txBody>
      </p:sp>
    </p:spTree>
    <p:extLst>
      <p:ext uri="{BB962C8B-B14F-4D97-AF65-F5344CB8AC3E}">
        <p14:creationId xmlns:p14="http://schemas.microsoft.com/office/powerpoint/2010/main" val="283474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6928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a-DK" sz="2400" b="1" dirty="0">
                <a:solidFill>
                  <a:schemeClr val="bg1">
                    <a:lumMod val="75000"/>
                  </a:schemeClr>
                </a:solidFill>
              </a:rPr>
              <a:t>Overvejelser ved valg af organisationsstruktur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9F962A-430A-442C-9E81-B5AADC83E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135" y="1700808"/>
            <a:ext cx="8691944" cy="4466927"/>
          </a:xfrm>
        </p:spPr>
        <p:txBody>
          <a:bodyPr anchor="t">
            <a:normAutofit fontScale="90000"/>
          </a:bodyPr>
          <a:lstStyle/>
          <a:p>
            <a:pPr algn="l"/>
            <a:r>
              <a:rPr lang="da-DK" sz="3600" b="1" dirty="0">
                <a:latin typeface="Calibri" panose="020F0502020204030204" pitchFamily="34" charset="0"/>
              </a:rPr>
              <a:t>Vision:</a:t>
            </a:r>
            <a:r>
              <a:rPr lang="da-DK" b="1" dirty="0">
                <a:latin typeface="Calibri" panose="020F0502020204030204" pitchFamily="34" charset="0"/>
              </a:rPr>
              <a:t> </a:t>
            </a:r>
            <a:r>
              <a:rPr lang="da-DK" sz="2200" dirty="0"/>
              <a:t>Vi vil være et professionelt, olympisk forbund – der handler innovativt og har fokus på det gode fægtemiljø for alle </a:t>
            </a:r>
            <a:r>
              <a:rPr lang="da-DK" sz="2200" b="1" dirty="0"/>
              <a:t>(</a:t>
            </a:r>
            <a:r>
              <a:rPr lang="da-DK" sz="2200" i="1" dirty="0"/>
              <a:t>DFF's bestyrelse i januar 2014).</a:t>
            </a:r>
            <a:br>
              <a:rPr lang="da-DK" dirty="0"/>
            </a:br>
            <a:br>
              <a:rPr lang="da-DK" dirty="0"/>
            </a:br>
            <a:r>
              <a:rPr lang="da-DK" sz="3600" b="1" dirty="0"/>
              <a:t>Mål og strategier</a:t>
            </a:r>
            <a:r>
              <a:rPr lang="da-DK" sz="3600" dirty="0"/>
              <a:t>: </a:t>
            </a:r>
            <a:r>
              <a:rPr lang="da-DK" sz="2200" dirty="0"/>
              <a:t>DFF-DIF-strategiaftale 2018-2021 </a:t>
            </a:r>
            <a:r>
              <a:rPr lang="da-DK" sz="2200" dirty="0">
                <a:hlinkClick r:id="rId4"/>
              </a:rPr>
              <a:t>(minibog)</a:t>
            </a:r>
            <a:br>
              <a:rPr lang="da-DK" b="1" dirty="0">
                <a:solidFill>
                  <a:schemeClr val="tx2"/>
                </a:solidFill>
                <a:latin typeface="Calibri" panose="020F0502020204030204" pitchFamily="34" charset="0"/>
                <a:hlinkClick r:id="rId4"/>
              </a:rPr>
            </a:br>
            <a:br>
              <a:rPr lang="da-DK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a-DK" sz="3600" b="1" dirty="0">
                <a:solidFill>
                  <a:schemeClr val="tx2"/>
                </a:solidFill>
                <a:latin typeface="Calibri" panose="020F0502020204030204" pitchFamily="34" charset="0"/>
              </a:rPr>
              <a:t>Værdier:</a:t>
            </a:r>
            <a:r>
              <a:rPr lang="da-DK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da-DK" sz="2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F.x</a:t>
            </a:r>
            <a:r>
              <a:rPr lang="da-DK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. demokrati, magt og indflydelse, transparenthed, diversitet, osv.</a:t>
            </a:r>
            <a:br>
              <a:rPr lang="da-DK" sz="22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br>
              <a:rPr lang="da-DK" sz="2200" b="1" i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da-DK" sz="3100" b="1" i="1" dirty="0">
                <a:solidFill>
                  <a:schemeClr val="tx2"/>
                </a:solidFill>
                <a:latin typeface="Calibri" panose="020F0502020204030204" pitchFamily="34" charset="0"/>
              </a:rPr>
              <a:t>Hvilke værdier er vigtige for jer klubber i forhold til organisationen?</a:t>
            </a:r>
            <a:br>
              <a:rPr lang="da-DK" sz="31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da-DK" sz="31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8402F2D-CFB6-4971-858D-3364C72274C4}"/>
              </a:ext>
            </a:extLst>
          </p:cNvPr>
          <p:cNvSpPr/>
          <p:nvPr/>
        </p:nvSpPr>
        <p:spPr>
          <a:xfrm>
            <a:off x="197669" y="1221445"/>
            <a:ext cx="8786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u="sng" dirty="0">
                <a:solidFill>
                  <a:srgbClr val="FF0000"/>
                </a:solidFill>
              </a:rPr>
              <a:t>Vedr. pkt. 1-2: </a:t>
            </a:r>
            <a:r>
              <a:rPr lang="da-DK" b="1" dirty="0">
                <a:solidFill>
                  <a:srgbClr val="FF0000"/>
                </a:solidFill>
                <a:latin typeface="Calibri" panose="020F0502020204030204" pitchFamily="34" charset="0"/>
              </a:rPr>
              <a:t>Idégrundlag – vision – mål/strategier – værdier – SOL fremfor LOS.</a:t>
            </a:r>
            <a:endParaRPr lang="da-DK" b="1" u="sng" dirty="0"/>
          </a:p>
        </p:txBody>
      </p:sp>
    </p:spTree>
    <p:extLst>
      <p:ext uri="{BB962C8B-B14F-4D97-AF65-F5344CB8AC3E}">
        <p14:creationId xmlns:p14="http://schemas.microsoft.com/office/powerpoint/2010/main" val="178835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5563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b="1" dirty="0">
                <a:solidFill>
                  <a:schemeClr val="bg1">
                    <a:lumMod val="65000"/>
                  </a:schemeClr>
                </a:solidFill>
              </a:rPr>
              <a:t>Fremtidens opgaveløsning i DFF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A74BE76-EB14-4231-85C7-DB0ACD692B76}"/>
              </a:ext>
            </a:extLst>
          </p:cNvPr>
          <p:cNvSpPr txBox="1"/>
          <p:nvPr/>
        </p:nvSpPr>
        <p:spPr>
          <a:xfrm>
            <a:off x="5669868" y="354532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Stævner – plan og adm.</a:t>
            </a:r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5A69EFD-28B2-405B-8EFF-28838020029B}"/>
              </a:ext>
            </a:extLst>
          </p:cNvPr>
          <p:cNvSpPr txBox="1"/>
          <p:nvPr/>
        </p:nvSpPr>
        <p:spPr>
          <a:xfrm>
            <a:off x="5369959" y="419502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Stævnemateriel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0EC3C12-B137-4F41-8C42-FD8670A9080D}"/>
              </a:ext>
            </a:extLst>
          </p:cNvPr>
          <p:cNvSpPr txBox="1"/>
          <p:nvPr/>
        </p:nvSpPr>
        <p:spPr>
          <a:xfrm>
            <a:off x="239841" y="263735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Elite og landshold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E83526B-E4E2-4A77-9AAD-70B63D4EE600}"/>
              </a:ext>
            </a:extLst>
          </p:cNvPr>
          <p:cNvSpPr txBox="1"/>
          <p:nvPr/>
        </p:nvSpPr>
        <p:spPr>
          <a:xfrm>
            <a:off x="317871" y="467595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Klubstarter - hjælp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15686D3-AA30-4807-B08C-A8BF91B61395}"/>
              </a:ext>
            </a:extLst>
          </p:cNvPr>
          <p:cNvSpPr txBox="1"/>
          <p:nvPr/>
        </p:nvSpPr>
        <p:spPr>
          <a:xfrm>
            <a:off x="5609780" y="229693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Rådgivning</a:t>
            </a:r>
            <a:endParaRPr lang="da-DK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D2C4B6A9-AAE1-472F-BD06-FAFF426139D1}"/>
              </a:ext>
            </a:extLst>
          </p:cNvPr>
          <p:cNvSpPr txBox="1"/>
          <p:nvPr/>
        </p:nvSpPr>
        <p:spPr>
          <a:xfrm>
            <a:off x="2861728" y="48067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Ranglister – adm. af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7809F05-BBA8-45B8-BF0F-92EA977A0F0D}"/>
              </a:ext>
            </a:extLst>
          </p:cNvPr>
          <p:cNvSpPr txBox="1"/>
          <p:nvPr/>
        </p:nvSpPr>
        <p:spPr>
          <a:xfrm>
            <a:off x="2641864" y="5510600"/>
            <a:ext cx="277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Repræsentation DIF og TD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9F732FB-BAE1-44BB-AF03-90B70221A68E}"/>
              </a:ext>
            </a:extLst>
          </p:cNvPr>
          <p:cNvSpPr txBox="1"/>
          <p:nvPr/>
        </p:nvSpPr>
        <p:spPr>
          <a:xfrm>
            <a:off x="5501025" y="478240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Talentudvikling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004A73F6-AF4E-454B-864A-158AA65C0522}"/>
              </a:ext>
            </a:extLst>
          </p:cNvPr>
          <p:cNvSpPr txBox="1"/>
          <p:nvPr/>
        </p:nvSpPr>
        <p:spPr>
          <a:xfrm>
            <a:off x="5767803" y="56364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Træneruddannelse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45B8E053-3666-435A-9695-6D65F0CCC5B7}"/>
              </a:ext>
            </a:extLst>
          </p:cNvPr>
          <p:cNvSpPr txBox="1"/>
          <p:nvPr/>
        </p:nvSpPr>
        <p:spPr>
          <a:xfrm>
            <a:off x="255721" y="208354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Dommeruddannelse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30C354EE-0103-4E36-836A-E98B053CA0D6}"/>
              </a:ext>
            </a:extLst>
          </p:cNvPr>
          <p:cNvSpPr txBox="1"/>
          <p:nvPr/>
        </p:nvSpPr>
        <p:spPr>
          <a:xfrm>
            <a:off x="354602" y="53235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Klubudvikling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7EB3B03E-82BB-4757-A36D-46C5BF4FFF0F}"/>
              </a:ext>
            </a:extLst>
          </p:cNvPr>
          <p:cNvSpPr txBox="1"/>
          <p:nvPr/>
        </p:nvSpPr>
        <p:spPr>
          <a:xfrm>
            <a:off x="5569968" y="28823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Strategier og politikker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A3C1198-9AA2-448D-A0E2-AA665FDE2236}"/>
              </a:ext>
            </a:extLst>
          </p:cNvPr>
          <p:cNvSpPr txBox="1"/>
          <p:nvPr/>
        </p:nvSpPr>
        <p:spPr>
          <a:xfrm>
            <a:off x="301102" y="4045147"/>
            <a:ext cx="398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Internationalt arbejde – EFC, FIE, NFU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E901B3-4173-483E-BC44-4F54A3F7F016}"/>
              </a:ext>
            </a:extLst>
          </p:cNvPr>
          <p:cNvSpPr/>
          <p:nvPr/>
        </p:nvSpPr>
        <p:spPr>
          <a:xfrm>
            <a:off x="3423861" y="1723788"/>
            <a:ext cx="331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u="sng" dirty="0"/>
              <a:t>Nuværende opgaver </a:t>
            </a:r>
            <a:r>
              <a:rPr lang="da-DK" b="1" u="sng"/>
              <a:t>(alfabetisk):</a:t>
            </a:r>
            <a:endParaRPr lang="da-DK" b="1" u="sng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60FD9D8-0E9F-4282-9B3C-EF52A473D08F}"/>
              </a:ext>
            </a:extLst>
          </p:cNvPr>
          <p:cNvSpPr/>
          <p:nvPr/>
        </p:nvSpPr>
        <p:spPr>
          <a:xfrm>
            <a:off x="4602586" y="6268417"/>
            <a:ext cx="3011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u="sng" dirty="0">
                <a:solidFill>
                  <a:srgbClr val="FF0000"/>
                </a:solidFill>
              </a:rPr>
              <a:t>Noget helt nyt/ andet?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526B4697-F877-447E-9B8E-57F8AFF3B9D3}"/>
              </a:ext>
            </a:extLst>
          </p:cNvPr>
          <p:cNvSpPr txBox="1"/>
          <p:nvPr/>
        </p:nvSpPr>
        <p:spPr>
          <a:xfrm>
            <a:off x="2671791" y="240250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Lejre – fx B&amp;U og </a:t>
            </a:r>
            <a:r>
              <a:rPr lang="da-DK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vet</a:t>
            </a:r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A42ECA1D-2D13-48E1-8C43-79EBE5D2144D}"/>
              </a:ext>
            </a:extLst>
          </p:cNvPr>
          <p:cNvSpPr txBox="1"/>
          <p:nvPr/>
        </p:nvSpPr>
        <p:spPr>
          <a:xfrm>
            <a:off x="265596" y="6083751"/>
            <a:ext cx="386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Kommunikation – www, mails, FB ect.</a:t>
            </a:r>
          </a:p>
        </p:txBody>
      </p:sp>
      <p:sp>
        <p:nvSpPr>
          <p:cNvPr id="33" name="Pil: nedad 32">
            <a:extLst>
              <a:ext uri="{FF2B5EF4-FFF2-40B4-BE49-F238E27FC236}">
                <a16:creationId xmlns:a16="http://schemas.microsoft.com/office/drawing/2014/main" id="{1E6CEF51-9332-422E-B9AF-B0D2C5D7B51F}"/>
              </a:ext>
            </a:extLst>
          </p:cNvPr>
          <p:cNvSpPr/>
          <p:nvPr/>
        </p:nvSpPr>
        <p:spPr>
          <a:xfrm rot="10800000">
            <a:off x="8167350" y="1738229"/>
            <a:ext cx="792088" cy="4054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2800" dirty="0"/>
              <a:t>Prioritér 1-8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AF90F321-7C25-45FD-9056-7EE22D23A64C}"/>
              </a:ext>
            </a:extLst>
          </p:cNvPr>
          <p:cNvSpPr txBox="1"/>
          <p:nvPr/>
        </p:nvSpPr>
        <p:spPr>
          <a:xfrm>
            <a:off x="239841" y="33331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HEMA-udvikling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24F975B5-FDEC-471F-9CD3-DF3DE7FC8865}"/>
              </a:ext>
            </a:extLst>
          </p:cNvPr>
          <p:cNvSpPr txBox="1"/>
          <p:nvPr/>
        </p:nvSpPr>
        <p:spPr>
          <a:xfrm>
            <a:off x="2399147" y="3117474"/>
            <a:ext cx="301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Projekter </a:t>
            </a:r>
            <a:r>
              <a:rPr lang="da-DK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 som fx i strategiaftale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C0FC4E69-F43D-4137-82D4-6BFBA2FFEE92}"/>
              </a:ext>
            </a:extLst>
          </p:cNvPr>
          <p:cNvSpPr/>
          <p:nvPr/>
        </p:nvSpPr>
        <p:spPr>
          <a:xfrm>
            <a:off x="239841" y="1172652"/>
            <a:ext cx="7234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u="sng" dirty="0">
                <a:solidFill>
                  <a:srgbClr val="00B050"/>
                </a:solidFill>
              </a:rPr>
              <a:t>Vedr. pkt. 3-4: </a:t>
            </a:r>
            <a:r>
              <a:rPr lang="da-DK" b="1" dirty="0">
                <a:solidFill>
                  <a:srgbClr val="00B050"/>
                </a:solidFill>
                <a:latin typeface="Calibri" panose="020F0502020204030204" pitchFamily="34" charset="0"/>
              </a:rPr>
              <a:t>Kerneopgaver - Hvilke opgaver skal varetages af forbundet?</a:t>
            </a:r>
            <a:endParaRPr lang="da-DK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7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7067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b="1" dirty="0">
                <a:solidFill>
                  <a:schemeClr val="bg1">
                    <a:lumMod val="95000"/>
                  </a:schemeClr>
                </a:solidFill>
              </a:rPr>
              <a:t>Drift &amp; udvikling - organisationsniveauer</a:t>
            </a:r>
          </a:p>
        </p:txBody>
      </p:sp>
      <p:sp>
        <p:nvSpPr>
          <p:cNvPr id="10" name="Titel 6">
            <a:extLst>
              <a:ext uri="{FF2B5EF4-FFF2-40B4-BE49-F238E27FC236}">
                <a16:creationId xmlns:a16="http://schemas.microsoft.com/office/drawing/2014/main" id="{3860E847-1E1F-4BF6-86AC-7104DD8FA8DD}"/>
              </a:ext>
            </a:extLst>
          </p:cNvPr>
          <p:cNvSpPr txBox="1">
            <a:spLocks/>
          </p:cNvSpPr>
          <p:nvPr/>
        </p:nvSpPr>
        <p:spPr>
          <a:xfrm>
            <a:off x="4788024" y="1296042"/>
            <a:ext cx="3888432" cy="410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D06E076-B900-440A-BFB0-2F493FD3169A}"/>
              </a:ext>
            </a:extLst>
          </p:cNvPr>
          <p:cNvSpPr/>
          <p:nvPr/>
        </p:nvSpPr>
        <p:spPr>
          <a:xfrm>
            <a:off x="197669" y="1221445"/>
            <a:ext cx="8786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u="sng" dirty="0">
                <a:solidFill>
                  <a:srgbClr val="7030A0"/>
                </a:solidFill>
              </a:rPr>
              <a:t>Vedr. pkt. 6-7: </a:t>
            </a:r>
            <a:r>
              <a:rPr lang="da-DK" b="1" dirty="0">
                <a:solidFill>
                  <a:srgbClr val="7030A0"/>
                </a:solidFill>
                <a:latin typeface="Calibri" panose="020F0502020204030204" pitchFamily="34" charset="0"/>
              </a:rPr>
              <a:t>Skelne mellem DRIFT og UDVIKLING. Skelne mellem politisk niveau, fagligt niveau og udførende niveau.</a:t>
            </a:r>
            <a:br>
              <a:rPr lang="da-DK" b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endParaRPr lang="da-DK" b="1" u="sng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4C28B814-B1C0-4BFB-AEA7-B367752CC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135157"/>
            <a:ext cx="601658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4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4014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b="1" dirty="0">
                <a:solidFill>
                  <a:schemeClr val="bg1">
                    <a:lumMod val="95000"/>
                  </a:schemeClr>
                </a:solidFill>
              </a:rPr>
              <a:t>Organisationsniveauer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1640EB6-3649-4E70-A50F-3CC548090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95" y="1220837"/>
            <a:ext cx="7731164" cy="5760000"/>
          </a:xfrm>
          <a:prstGeom prst="rect">
            <a:avLst/>
          </a:prstGeom>
        </p:spPr>
      </p:pic>
      <p:sp>
        <p:nvSpPr>
          <p:cNvPr id="10" name="Titel 6">
            <a:extLst>
              <a:ext uri="{FF2B5EF4-FFF2-40B4-BE49-F238E27FC236}">
                <a16:creationId xmlns:a16="http://schemas.microsoft.com/office/drawing/2014/main" id="{3860E847-1E1F-4BF6-86AC-7104DD8FA8DD}"/>
              </a:ext>
            </a:extLst>
          </p:cNvPr>
          <p:cNvSpPr txBox="1">
            <a:spLocks/>
          </p:cNvSpPr>
          <p:nvPr/>
        </p:nvSpPr>
        <p:spPr>
          <a:xfrm>
            <a:off x="4788024" y="1296042"/>
            <a:ext cx="3888432" cy="410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7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6978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b="1" dirty="0">
                <a:solidFill>
                  <a:schemeClr val="bg1">
                    <a:lumMod val="65000"/>
                  </a:schemeClr>
                </a:solidFill>
              </a:rPr>
              <a:t>Præsentation af nogle mulige strukturer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199142" y="1470637"/>
            <a:ext cx="4316338" cy="4818622"/>
          </a:xfrm>
        </p:spPr>
        <p:txBody>
          <a:bodyPr anchor="t">
            <a:normAutofit fontScale="90000"/>
          </a:bodyPr>
          <a:lstStyle/>
          <a:p>
            <a:pPr algn="l"/>
            <a:r>
              <a:rPr lang="da-DK" sz="2800" b="1" dirty="0"/>
              <a:t>På de følgende sider præsenteres nogle eksempler på strukturmodeller.</a:t>
            </a:r>
            <a:br>
              <a:rPr lang="da-DK" sz="2800" b="1" dirty="0"/>
            </a:br>
            <a:br>
              <a:rPr lang="da-DK" sz="2800" b="1" dirty="0"/>
            </a:br>
            <a:r>
              <a:rPr lang="da-DK" sz="2800" b="1" dirty="0"/>
              <a:t>- alle har fordele og ulemper.</a:t>
            </a:r>
            <a:br>
              <a:rPr lang="da-DK" sz="2800" b="1" dirty="0"/>
            </a:br>
            <a:br>
              <a:rPr lang="da-DK" sz="2800" b="1" dirty="0"/>
            </a:br>
            <a:r>
              <a:rPr lang="da-DK" sz="2800" b="1" dirty="0"/>
              <a:t>- et valg afhænger af, hvad DFF overordnet vil: Værdier, opgaveløsning, retningsvalg</a:t>
            </a:r>
            <a:br>
              <a:rPr lang="da-DK" sz="2800" b="1" dirty="0"/>
            </a:br>
            <a:r>
              <a:rPr lang="da-DK" sz="2800" b="1" dirty="0"/>
              <a:t>(slide 3)</a:t>
            </a:r>
          </a:p>
        </p:txBody>
      </p:sp>
      <p:sp>
        <p:nvSpPr>
          <p:cNvPr id="10" name="Titel 6">
            <a:extLst>
              <a:ext uri="{FF2B5EF4-FFF2-40B4-BE49-F238E27FC236}">
                <a16:creationId xmlns:a16="http://schemas.microsoft.com/office/drawing/2014/main" id="{3860E847-1E1F-4BF6-86AC-7104DD8FA8DD}"/>
              </a:ext>
            </a:extLst>
          </p:cNvPr>
          <p:cNvSpPr txBox="1">
            <a:spLocks/>
          </p:cNvSpPr>
          <p:nvPr/>
        </p:nvSpPr>
        <p:spPr>
          <a:xfrm>
            <a:off x="4788024" y="1296042"/>
            <a:ext cx="3888432" cy="410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E836A4A-69E2-4373-998F-278751FB2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3" y="1343223"/>
            <a:ext cx="3524250" cy="30480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2BFB6C94-34BA-49B9-B03B-B4744361FBFB}"/>
              </a:ext>
            </a:extLst>
          </p:cNvPr>
          <p:cNvSpPr/>
          <p:nvPr/>
        </p:nvSpPr>
        <p:spPr>
          <a:xfrm>
            <a:off x="5314642" y="4447534"/>
            <a:ext cx="36302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u="sng" dirty="0">
                <a:solidFill>
                  <a:srgbClr val="00B0F0"/>
                </a:solidFill>
              </a:rPr>
              <a:t>Vedr. pkt. 8-9</a:t>
            </a:r>
            <a:r>
              <a:rPr lang="da-DK" sz="1600" b="1" dirty="0">
                <a:solidFill>
                  <a:srgbClr val="00B0F0"/>
                </a:solidFill>
              </a:rPr>
              <a:t>:  Nogle eksempler på at s</a:t>
            </a:r>
            <a:r>
              <a:rPr lang="da-DK" sz="1600" b="1" dirty="0">
                <a:solidFill>
                  <a:srgbClr val="00B0F0"/>
                </a:solidFill>
                <a:latin typeface="Calibri" panose="020F0502020204030204" pitchFamily="34" charset="0"/>
              </a:rPr>
              <a:t>kelne mellem fokus på </a:t>
            </a:r>
            <a:br>
              <a:rPr lang="da-DK" sz="1600" b="1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da-DK" sz="1600" b="1" dirty="0">
                <a:solidFill>
                  <a:srgbClr val="00B0F0"/>
                </a:solidFill>
                <a:latin typeface="Calibri" panose="020F0502020204030204" pitchFamily="34" charset="0"/>
              </a:rPr>
              <a:t>- målgrupper/interessenter</a:t>
            </a:r>
            <a:br>
              <a:rPr lang="da-DK" sz="1600" b="1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da-DK" sz="1600" b="1" dirty="0">
                <a:solidFill>
                  <a:srgbClr val="00B0F0"/>
                </a:solidFill>
                <a:latin typeface="Calibri" panose="020F0502020204030204" pitchFamily="34" charset="0"/>
              </a:rPr>
              <a:t>- faglighed/tema </a:t>
            </a:r>
            <a:br>
              <a:rPr lang="da-DK" sz="1600" b="1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da-DK" sz="1600" b="1" dirty="0">
                <a:solidFill>
                  <a:srgbClr val="00B0F0"/>
                </a:solidFill>
                <a:latin typeface="Calibri" panose="020F0502020204030204" pitchFamily="34" charset="0"/>
              </a:rPr>
              <a:t>- aktiviteter</a:t>
            </a:r>
          </a:p>
          <a:p>
            <a:r>
              <a:rPr lang="da-DK" sz="1600" b="1" dirty="0">
                <a:solidFill>
                  <a:srgbClr val="00B0F0"/>
                </a:solidFill>
                <a:latin typeface="Calibri" panose="020F0502020204030204" pitchFamily="34" charset="0"/>
              </a:rPr>
              <a:t>- Faste udvalg (stående udvalg) </a:t>
            </a:r>
            <a:br>
              <a:rPr lang="da-DK" sz="1600" b="1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da-DK" sz="1600" b="1" dirty="0">
                <a:solidFill>
                  <a:srgbClr val="00B0F0"/>
                </a:solidFill>
                <a:latin typeface="Calibri" panose="020F0502020204030204" pitchFamily="34" charset="0"/>
              </a:rPr>
              <a:t>- Ad hoc udvalg (projektgrupper og arbejdsgrupper)</a:t>
            </a:r>
            <a:r>
              <a:rPr lang="da-DK" sz="1600" b="1" u="sng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285269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7496</TotalTime>
  <Words>2109</Words>
  <Application>Microsoft Office PowerPoint</Application>
  <PresentationFormat>Skærmshow (4:3)</PresentationFormat>
  <Paragraphs>577</Paragraphs>
  <Slides>31</Slides>
  <Notes>31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6" baseType="lpstr">
      <vt:lpstr>Arial</vt:lpstr>
      <vt:lpstr>Calibri</vt:lpstr>
      <vt:lpstr>Comic Sans MS</vt:lpstr>
      <vt:lpstr>Times New Roman</vt:lpstr>
      <vt:lpstr>Kontortema</vt:lpstr>
      <vt:lpstr>PowerPoint-præsentation</vt:lpstr>
      <vt:lpstr>                 2018:  2019:             2020:           Forberedelse Forberedelse, vedtagelse Implementering og     implementering                 evaluering     </vt:lpstr>
      <vt:lpstr>DFF overvejer flg. ved valg af struktur:  1. Idégrundlag – vision – mål/strategier – værdier.  2. SOL (”strategi” – ”organisation” – ”ledere”) frem for LOS.  3. Kerneopgaver. 4. Hvilke opgaver skal varetages af forbundet?  5. Interessenter - interne og eksterne.  6. Skelne mellem DRIFT og UDVIKLING.  7. Skelne mellem politisk niveau, fagligt niveau og udførende niveau.  8. Skelne mellem fokus på  - målgrupper/interessenter  (ex ungdom og elite) - faglighed/tema (ex uddannelse og talentudvikling) - aktiviteter (ex stævner og DM)  </vt:lpstr>
      <vt:lpstr> </vt:lpstr>
      <vt:lpstr>Vision: Vi vil være et professionelt, olympisk forbund – der handler innovativt og har fokus på det gode fægtemiljø for alle (DFF's bestyrelse i januar 2014).  Mål og strategier: DFF-DIF-strategiaftale 2018-2021 (minibog)  Værdier: F.x. demokrati, magt og indflydelse, transparenthed, diversitet, osv.  Hvilke værdier er vigtige for jer klubber i forhold til organisationen? </vt:lpstr>
      <vt:lpstr>PowerPoint-præsentation</vt:lpstr>
      <vt:lpstr>PowerPoint-præsentation</vt:lpstr>
      <vt:lpstr>PowerPoint-præsentation</vt:lpstr>
      <vt:lpstr>På de følgende sider præsenteres nogle eksempler på strukturmodeller.  - alle har fordele og ulemper.  - et valg afhænger af, hvad DFF overordnet vil: Værdier, opgaveløsning, retningsvalg (slide 3)</vt:lpstr>
      <vt:lpstr>Fordele: - Klubrepræsentation – hele vejen - Målgrupperepræsentation   Ulemper: - Større projekter (fx DIF-aftale) vs. drift - Udvalg skal dække mange kompetencer for opgaveløft. - Opgaver lander mellem flere stole – søjletænkning - Har været svært at få poster besat i de mange udvalg - Politikker for hver målgruppe vs. helhedstænkning (DIF-strategiaftale). - Få valgt de dygtigste.   Afhjælpning: - Bedre koordination gennem projektgrupper - Frivillighedsstrategi – indsats 2. - Skabe mere klarhed over politisk, fagligt og udførende niveauer.    </vt:lpstr>
      <vt:lpstr>Fordele: - Bedre opgaveløsning / faglighed / motivation - Klubrepræsentation - Nemmere tænke i helheder modsat søjler (Strategiaftale).   Ulemper: - Få valgt/finde ”eksperterne” - Andre slags ildsjæle end målgrupperepræsentanter - Fra projekt til drift   Afhjælpning: - Beskriv fagkompetencerne - Frivilligshedsstrategi – indsats 2 - Kontakt/ansvarsområdepersoner for målgrupper ved konstituering / valg - Forankring/ejerskabelse ect.  </vt:lpstr>
      <vt:lpstr>Fordele: - Projektarbejde løftes - Nemmere skifte retning og starte nyt - Nemmere udskifte udpegede folk - Folk med ekspertise kan udpeges. - Nemmere for frivillige at ”tjekke ind og ud”. - På gruppeniveau bliver opgavens løsning det væsentlige (politikken ligger i bestyrelsen).   Ulemper: - Mindre klubrepræsentation - Hvor løftes driftsopgaver? Fra projekt til drift. - Kontinuitet - Bestyrelsen skal finde mange folk ofte.  Afhjælpning: - Større bestyrelse end nu? - Forankring/ejerskabelse ect. - Kommissorier, opgave- og kompetencebeskrivelser. - Frivilligstrategi   </vt:lpstr>
      <vt:lpstr>PowerPoint-præsentation</vt:lpstr>
      <vt:lpstr>PowerPoint-præsentation</vt:lpstr>
      <vt:lpstr>PowerPoint-præsentation</vt:lpstr>
      <vt:lpstr>Hør om arbejdsgruppens sammensætning og opgaver   </vt:lpstr>
      <vt:lpstr>PowerPoint-præsentation</vt:lpstr>
      <vt:lpstr>PowerPoint-præsentation</vt:lpstr>
      <vt:lpstr>Forberedelse Forberedelse &amp;  Implementering og evaluering   Implementering  2018  2019   2020  2021</vt:lpstr>
      <vt:lpstr>PowerPoint-præsentation</vt:lpstr>
      <vt:lpstr>PowerPoint-præsentation</vt:lpstr>
      <vt:lpstr>PowerPoint-præsentation</vt:lpstr>
      <vt:lpstr>PowerPoint-præsentation</vt:lpstr>
      <vt:lpstr>  </vt:lpstr>
      <vt:lpstr>  </vt:lpstr>
      <vt:lpstr>Flere (mere) / færre (mindre) / slet ikke – for hvem? Kom med jeres input:  Eksempler:       </vt:lpstr>
      <vt:lpstr>Hvad skal vi sammen blive bedre til ved stævner og lejre? Kom med jeres input:  Eksempler: </vt:lpstr>
      <vt:lpstr>2018: 1. kvartal - involveringsaften – vest 06.03., øst 15.03. 4. kvartal: Høringsrunde vedr. 1. udkast.  2019: 1. kvartal: Evt. vedtægtsændringer på rep.møde  2020: 2. kvartal (deltagerevaluering – fægtere)  2021: 1 kvartal: Evaluering - klubhøringsrunde</vt:lpstr>
      <vt:lpstr>Hør om arbejdsgruppens sammensætning og opgaver  </vt:lpstr>
      <vt:lpstr>PowerPoint-præsentation</vt:lpstr>
      <vt:lpstr>  Til orientering: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 U 2011</dc:title>
  <dc:creator>Karoline Grum-Schwensen</dc:creator>
  <cp:lastModifiedBy>Martin Wiuff</cp:lastModifiedBy>
  <cp:revision>294</cp:revision>
  <dcterms:created xsi:type="dcterms:W3CDTF">2012-04-09T09:20:12Z</dcterms:created>
  <dcterms:modified xsi:type="dcterms:W3CDTF">2018-03-20T00:50:14Z</dcterms:modified>
</cp:coreProperties>
</file>