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9367" autoAdjust="0"/>
  </p:normalViewPr>
  <p:slideViewPr>
    <p:cSldViewPr>
      <p:cViewPr varScale="1">
        <p:scale>
          <a:sx n="116" d="100"/>
          <a:sy n="116" d="100"/>
        </p:scale>
        <p:origin x="-15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A440-0BAB-4D9F-B0CC-63CD97EFDB4F}" type="datetimeFigureOut">
              <a:rPr lang="da-DK" smtClean="0"/>
              <a:pPr/>
              <a:t>23-11-2012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68434-32A3-42D9-8F27-A5C41CE3C3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14726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23-11-2012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23-11-2012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23-11-2012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23-11-2012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23-11-2012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23-11-2012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23-11-2012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23-11-2012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23-11-2012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23-11-2012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23-11-2012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66B0-221D-44A1-9914-BE8B1A5B2E8E}" type="datetimeFigureOut">
              <a:rPr lang="da-DK" smtClean="0"/>
              <a:pPr/>
              <a:t>23-11-2012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hyperlink" Target="http://faegtning.dk/sites/default/files/dokumenter/B&amp;U/FTV-M%C3%A6rkebog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20" t="74871" r="10566" b="4238"/>
          <a:stretch/>
        </p:blipFill>
        <p:spPr bwMode="auto">
          <a:xfrm rot="505741">
            <a:off x="6317093" y="1305666"/>
            <a:ext cx="1586775" cy="116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251520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>
                <a:solidFill>
                  <a:schemeClr val="bg1">
                    <a:lumMod val="65000"/>
                  </a:schemeClr>
                </a:solidFill>
              </a:rPr>
              <a:t>Træningsmærker</a:t>
            </a:r>
          </a:p>
        </p:txBody>
      </p:sp>
      <p:pic>
        <p:nvPicPr>
          <p:cNvPr id="8" name="Billede 7" descr="DFF-RGB (8)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64" t="21598" r="8373" b="2429"/>
          <a:stretch/>
        </p:blipFill>
        <p:spPr bwMode="auto">
          <a:xfrm rot="21382235">
            <a:off x="3820201" y="2590121"/>
            <a:ext cx="5001112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89" t="24115" r="9466" b="3382"/>
          <a:stretch/>
        </p:blipFill>
        <p:spPr bwMode="auto">
          <a:xfrm rot="2171368">
            <a:off x="1912809" y="924705"/>
            <a:ext cx="2581323" cy="5494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73" t="10100" r="22178" b="10363"/>
          <a:stretch/>
        </p:blipFill>
        <p:spPr>
          <a:xfrm rot="21063825">
            <a:off x="428768" y="1512329"/>
            <a:ext cx="1531963" cy="259997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251520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>
                <a:solidFill>
                  <a:schemeClr val="bg1">
                    <a:lumMod val="65000"/>
                  </a:schemeClr>
                </a:solidFill>
              </a:rPr>
              <a:t>Træningsmærker</a:t>
            </a:r>
          </a:p>
        </p:txBody>
      </p:sp>
      <p:pic>
        <p:nvPicPr>
          <p:cNvPr id="8" name="Billede 7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971600" y="1412776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u="sng" dirty="0">
                <a:hlinkClick r:id="rId4"/>
              </a:rPr>
              <a:t>Træningsmærker - Børn - fastholdelse gennem træningsdeltagelse.</a:t>
            </a:r>
            <a:endParaRPr lang="da-DK" sz="2800" dirty="0"/>
          </a:p>
          <a:p>
            <a:pPr algn="ctr"/>
            <a:r>
              <a:rPr lang="da-DK" sz="2800" dirty="0"/>
              <a:t>Fægteklubben i Vordingborg indledte i 2012 et nyt, populært forsøg med træningsmærker. Børn får et mærke for træningsdeltagelse og stævne/lejrdeltagelse, en præmie ved 25 og 50 mærker, og dermed yderligere incitamenter for at være aktive i klubben</a:t>
            </a:r>
            <a:r>
              <a:rPr lang="da-DK" sz="2800" dirty="0" smtClean="0"/>
              <a:t>.</a:t>
            </a:r>
          </a:p>
          <a:p>
            <a:pPr algn="ctr"/>
            <a:endParaRPr lang="da-DK" sz="2800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11" t="27987" r="6435" b="35025"/>
          <a:stretch/>
        </p:blipFill>
        <p:spPr>
          <a:xfrm>
            <a:off x="899592" y="4988499"/>
            <a:ext cx="5184576" cy="1699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2" descr="logo grøn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89" y="5372868"/>
            <a:ext cx="1296491" cy="12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116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251520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>
                <a:solidFill>
                  <a:schemeClr val="bg1">
                    <a:lumMod val="65000"/>
                  </a:schemeClr>
                </a:solidFill>
              </a:rPr>
              <a:t>Træningsmærker</a:t>
            </a:r>
          </a:p>
        </p:txBody>
      </p:sp>
      <p:pic>
        <p:nvPicPr>
          <p:cNvPr id="8" name="Billede 7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66" t="22795" r="8462" b="3382"/>
          <a:stretch/>
        </p:blipFill>
        <p:spPr bwMode="auto">
          <a:xfrm rot="21168884">
            <a:off x="3726255" y="3080261"/>
            <a:ext cx="5001868" cy="3432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64" t="21598" r="8373" b="2429"/>
          <a:stretch/>
        </p:blipFill>
        <p:spPr bwMode="auto">
          <a:xfrm rot="200283">
            <a:off x="346007" y="2917751"/>
            <a:ext cx="4798273" cy="3385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323528" y="1211268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dirty="0" smtClean="0"/>
              <a:t>Hæftet fremstilles </a:t>
            </a:r>
            <a:r>
              <a:rPr lang="da-DK" sz="2400" dirty="0" smtClean="0"/>
              <a:t>let: Printes </a:t>
            </a:r>
            <a:r>
              <a:rPr lang="da-DK" sz="2400" dirty="0" smtClean="0"/>
              <a:t>på tykt papir, karton eller fotopapir.</a:t>
            </a:r>
          </a:p>
          <a:p>
            <a:pPr algn="ctr"/>
            <a:r>
              <a:rPr lang="da-DK" sz="2400" dirty="0" smtClean="0"/>
              <a:t>Træningsmærkerne  fremstilles </a:t>
            </a:r>
            <a:r>
              <a:rPr lang="da-DK" sz="2400" dirty="0" smtClean="0"/>
              <a:t>på en </a:t>
            </a:r>
            <a:r>
              <a:rPr lang="da-DK" sz="2400" dirty="0" smtClean="0"/>
              <a:t>”</a:t>
            </a:r>
            <a:r>
              <a:rPr lang="da-DK" sz="2400" dirty="0" err="1" smtClean="0"/>
              <a:t>Dymo</a:t>
            </a:r>
            <a:r>
              <a:rPr lang="da-DK" sz="2400" dirty="0" smtClean="0"/>
              <a:t>” </a:t>
            </a:r>
            <a:r>
              <a:rPr lang="da-DK" sz="2400" dirty="0" smtClean="0"/>
              <a:t>printer. </a:t>
            </a:r>
            <a:r>
              <a:rPr lang="da-DK" sz="2400" dirty="0" smtClean="0"/>
              <a:t>Evt. kan man finde </a:t>
            </a:r>
            <a:r>
              <a:rPr lang="da-DK" sz="2400" dirty="0" smtClean="0"/>
              <a:t>standardlabels, </a:t>
            </a:r>
            <a:r>
              <a:rPr lang="da-DK" sz="2400" dirty="0" smtClean="0"/>
              <a:t>der printes , eller færdige mærker </a:t>
            </a:r>
            <a:r>
              <a:rPr lang="da-DK" sz="2400" dirty="0" smtClean="0"/>
              <a:t>såsom: Flag</a:t>
            </a:r>
            <a:r>
              <a:rPr lang="da-DK" sz="2400" dirty="0" smtClean="0"/>
              <a:t>, stjerner eller lignende.</a:t>
            </a:r>
            <a:endParaRPr lang="da-DK" sz="2400" dirty="0"/>
          </a:p>
        </p:txBody>
      </p:sp>
    </p:spTree>
    <p:extLst>
      <p:ext uri="{BB962C8B-B14F-4D97-AF65-F5344CB8AC3E}">
        <p14:creationId xmlns="" xmlns:p14="http://schemas.microsoft.com/office/powerpoint/2010/main" val="369972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251520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>
                <a:solidFill>
                  <a:schemeClr val="bg1">
                    <a:lumMod val="65000"/>
                  </a:schemeClr>
                </a:solidFill>
              </a:rPr>
              <a:t>Træningsmærker</a:t>
            </a:r>
          </a:p>
        </p:txBody>
      </p:sp>
      <p:pic>
        <p:nvPicPr>
          <p:cNvPr id="8" name="Billede 7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467544" y="121126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dirty="0" smtClean="0"/>
              <a:t>Mærkerne henvender sig mest til de </a:t>
            </a:r>
            <a:r>
              <a:rPr lang="da-DK" sz="2400" dirty="0" smtClean="0"/>
              <a:t>yngste. Men </a:t>
            </a:r>
            <a:r>
              <a:rPr lang="da-DK" sz="2400" dirty="0" smtClean="0"/>
              <a:t>alle er velkommen til at samle mærker. 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2" y="2204864"/>
            <a:ext cx="5220072" cy="3915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logo grøn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89" y="5372868"/>
            <a:ext cx="1296491" cy="12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673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251520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>
                <a:solidFill>
                  <a:schemeClr val="bg1">
                    <a:lumMod val="65000"/>
                  </a:schemeClr>
                </a:solidFill>
              </a:rPr>
              <a:t>Træningsmærker</a:t>
            </a:r>
          </a:p>
        </p:txBody>
      </p:sp>
      <p:pic>
        <p:nvPicPr>
          <p:cNvPr id="8" name="Billede 7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467544" y="121126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dirty="0" smtClean="0"/>
              <a:t>Mærkerne er blevet godt modtaget, </a:t>
            </a:r>
            <a:r>
              <a:rPr lang="da-DK" sz="2400" dirty="0" smtClean="0"/>
              <a:t>og </a:t>
            </a:r>
            <a:r>
              <a:rPr lang="da-DK" sz="2400" dirty="0" smtClean="0"/>
              <a:t>er blevet en fast rutine som afslutning på træningsdagen.</a:t>
            </a:r>
            <a:endParaRPr lang="da-DK" sz="2400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21" t="22872" r="1829" b="14166"/>
          <a:stretch/>
        </p:blipFill>
        <p:spPr>
          <a:xfrm rot="21401734">
            <a:off x="1067587" y="2595738"/>
            <a:ext cx="6162367" cy="3312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logo grøn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89" y="5372868"/>
            <a:ext cx="1296491" cy="12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694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251520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>
                <a:solidFill>
                  <a:schemeClr val="bg1">
                    <a:lumMod val="65000"/>
                  </a:schemeClr>
                </a:solidFill>
              </a:rPr>
              <a:t>Træningsmærker</a:t>
            </a:r>
          </a:p>
        </p:txBody>
      </p:sp>
      <p:pic>
        <p:nvPicPr>
          <p:cNvPr id="8" name="Billede 7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251520" y="1192684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dirty="0" smtClean="0"/>
              <a:t>Vi har </a:t>
            </a:r>
            <a:r>
              <a:rPr lang="da-DK" sz="2400" dirty="0" smtClean="0"/>
              <a:t>valgt, </a:t>
            </a:r>
            <a:r>
              <a:rPr lang="da-DK" sz="2400" dirty="0" smtClean="0"/>
              <a:t>at 25/50 samlede </a:t>
            </a:r>
            <a:r>
              <a:rPr lang="da-DK" sz="2400" dirty="0" smtClean="0"/>
              <a:t>mærker </a:t>
            </a:r>
            <a:r>
              <a:rPr lang="da-DK" sz="2400" dirty="0" smtClean="0"/>
              <a:t>giver en lille gave.</a:t>
            </a:r>
            <a:endParaRPr lang="da-DK" sz="2400" dirty="0"/>
          </a:p>
          <a:p>
            <a:pPr algn="ctr"/>
            <a:r>
              <a:rPr lang="da-DK" sz="2400" dirty="0" smtClean="0"/>
              <a:t>Gaverne hos os er </a:t>
            </a:r>
            <a:r>
              <a:rPr lang="da-DK" sz="2400" dirty="0" smtClean="0"/>
              <a:t>sponsorerede, </a:t>
            </a:r>
            <a:r>
              <a:rPr lang="da-DK" sz="2400" dirty="0" smtClean="0"/>
              <a:t>og er i </a:t>
            </a:r>
            <a:r>
              <a:rPr lang="da-DK" sz="2400" dirty="0" smtClean="0"/>
              <a:t>øjeblikket: Lommeregnere, lygter</a:t>
            </a:r>
            <a:r>
              <a:rPr lang="da-DK" sz="2400" dirty="0" smtClean="0"/>
              <a:t>, </a:t>
            </a:r>
            <a:r>
              <a:rPr lang="da-DK" sz="2400" dirty="0" smtClean="0"/>
              <a:t>nøgleringe. </a:t>
            </a:r>
            <a:r>
              <a:rPr lang="da-DK" sz="2400" dirty="0" smtClean="0"/>
              <a:t>50 mærker udløser en lidt større gave. </a:t>
            </a:r>
          </a:p>
          <a:p>
            <a:pPr algn="ctr"/>
            <a:r>
              <a:rPr lang="da-DK" sz="2400" dirty="0" smtClean="0"/>
              <a:t>En </a:t>
            </a:r>
            <a:r>
              <a:rPr lang="da-DK" sz="2400" dirty="0" smtClean="0"/>
              <a:t>idé </a:t>
            </a:r>
            <a:r>
              <a:rPr lang="da-DK" sz="2400" dirty="0" smtClean="0"/>
              <a:t>kan være : Drikkeflasker, Fægtestrømper, Værktøj</a:t>
            </a:r>
            <a:r>
              <a:rPr lang="da-DK" sz="2400" dirty="0"/>
              <a:t>/</a:t>
            </a:r>
            <a:r>
              <a:rPr lang="da-DK" sz="2400" dirty="0" smtClean="0"/>
              <a:t> pudsesvamp til </a:t>
            </a:r>
            <a:r>
              <a:rPr lang="da-DK" sz="2400" dirty="0" smtClean="0"/>
              <a:t>våben </a:t>
            </a:r>
            <a:r>
              <a:rPr lang="da-DK" sz="2400" dirty="0" smtClean="0"/>
              <a:t>- alt efter hvad der er muligt at få </a:t>
            </a:r>
            <a:r>
              <a:rPr lang="da-DK" sz="2400" dirty="0" smtClean="0"/>
              <a:t>sponsoreret eller </a:t>
            </a:r>
            <a:r>
              <a:rPr lang="da-DK" sz="2400" dirty="0" smtClean="0"/>
              <a:t>hvor meget gaverne må koste.</a:t>
            </a:r>
            <a:endParaRPr lang="da-DK" sz="24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19" t="18421" r="4131" b="23750"/>
          <a:stretch/>
        </p:blipFill>
        <p:spPr>
          <a:xfrm rot="228814">
            <a:off x="422570" y="3456530"/>
            <a:ext cx="5685663" cy="3167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85" t="18299" r="16134"/>
          <a:stretch/>
        </p:blipFill>
        <p:spPr>
          <a:xfrm rot="20747113">
            <a:off x="6045463" y="3364661"/>
            <a:ext cx="2525681" cy="2954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8024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07" t="13303" r="35326" b="14433"/>
          <a:stretch/>
        </p:blipFill>
        <p:spPr bwMode="auto">
          <a:xfrm rot="21257704">
            <a:off x="445117" y="2189279"/>
            <a:ext cx="4498434" cy="44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251520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>
                <a:solidFill>
                  <a:schemeClr val="bg1">
                    <a:lumMod val="65000"/>
                  </a:schemeClr>
                </a:solidFill>
              </a:rPr>
              <a:t>Træningsmærker</a:t>
            </a:r>
          </a:p>
        </p:txBody>
      </p:sp>
      <p:pic>
        <p:nvPicPr>
          <p:cNvPr id="8" name="Billede 7" descr="DFF-RGB (8)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logo grøn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89" y="5372868"/>
            <a:ext cx="1296491" cy="12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Rektangel 6"/>
          <p:cNvSpPr/>
          <p:nvPr/>
        </p:nvSpPr>
        <p:spPr>
          <a:xfrm>
            <a:off x="467544" y="1211268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dirty="0" smtClean="0"/>
              <a:t>Find eksempel på træningsmærkerne på DFF´s side.</a:t>
            </a:r>
          </a:p>
          <a:p>
            <a:pPr algn="ctr"/>
            <a:r>
              <a:rPr lang="da-DK" sz="2000" b="1" u="sng" dirty="0">
                <a:solidFill>
                  <a:srgbClr val="0000FF"/>
                </a:solidFill>
              </a:rPr>
              <a:t>http://faegtning.dk/klubber </a:t>
            </a:r>
            <a:r>
              <a:rPr lang="da-DK" sz="2000" b="1" u="sng" dirty="0" smtClean="0">
                <a:solidFill>
                  <a:srgbClr val="0000FF"/>
                </a:solidFill>
              </a:rPr>
              <a:t>/ </a:t>
            </a:r>
            <a:r>
              <a:rPr lang="da-DK" sz="2000" b="1" u="sng" dirty="0">
                <a:solidFill>
                  <a:srgbClr val="0000FF"/>
                </a:solidFill>
              </a:rPr>
              <a:t>Medlemmer - skaf dem, hold på dem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04" t="50771" r="36523" b="35348"/>
          <a:stretch/>
        </p:blipFill>
        <p:spPr bwMode="auto">
          <a:xfrm>
            <a:off x="3563888" y="3815855"/>
            <a:ext cx="5277048" cy="1413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 rot="21289664">
            <a:off x="1487950" y="3256224"/>
            <a:ext cx="706885" cy="304640"/>
          </a:xfrm>
          <a:prstGeom prst="rect">
            <a:avLst/>
          </a:prstGeom>
          <a:solidFill>
            <a:srgbClr val="92D050">
              <a:alpha val="34000"/>
            </a:srgbClr>
          </a:solidFill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 rot="21289664">
            <a:off x="483419" y="4043529"/>
            <a:ext cx="1048370" cy="399538"/>
          </a:xfrm>
          <a:prstGeom prst="rect">
            <a:avLst/>
          </a:prstGeom>
          <a:solidFill>
            <a:srgbClr val="92D050">
              <a:alpha val="43000"/>
            </a:srgbClr>
          </a:solidFill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edadgående pil 2"/>
          <p:cNvSpPr/>
          <p:nvPr/>
        </p:nvSpPr>
        <p:spPr>
          <a:xfrm rot="21133807">
            <a:off x="2458388" y="5379298"/>
            <a:ext cx="360802" cy="1014245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430315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230</Words>
  <Application>Microsoft Office PowerPoint</Application>
  <PresentationFormat>Skærmshow (4:3)</PresentationFormat>
  <Paragraphs>25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 U 2011</dc:title>
  <dc:creator>Karoline Grum-Schwensen</dc:creator>
  <cp:lastModifiedBy>Martin</cp:lastModifiedBy>
  <cp:revision>63</cp:revision>
  <dcterms:created xsi:type="dcterms:W3CDTF">2012-04-09T09:20:12Z</dcterms:created>
  <dcterms:modified xsi:type="dcterms:W3CDTF">2012-11-23T12:40:53Z</dcterms:modified>
</cp:coreProperties>
</file>