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5" r:id="rId2"/>
    <p:sldId id="263" r:id="rId3"/>
    <p:sldId id="262" r:id="rId4"/>
    <p:sldId id="261" r:id="rId5"/>
    <p:sldId id="259" r:id="rId6"/>
    <p:sldId id="260" r:id="rId7"/>
    <p:sldId id="258" r:id="rId8"/>
    <p:sldId id="257" r:id="rId9"/>
    <p:sldId id="264" r:id="rId10"/>
    <p:sldId id="256" r:id="rId11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D05F9-D104-46A7-A1F6-660B4F75D3C8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7668-C1BE-4840-A205-39B34FB374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04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eencast.com/t/BUlhui77Sz9O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er en vejledning, der kan skrives ud og bruges. Der er også en video som man med fordel kan se: 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a-DK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https://www.screencast.com/t/BUlhui77Sz9O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da-DK" dirty="0"/>
            </a:br>
            <a:r>
              <a:rPr lang="da-DK" dirty="0"/>
              <a:t>Når man er logget på som klub får man dette skærmbillede at se.</a:t>
            </a:r>
          </a:p>
          <a:p>
            <a:pPr marL="228600" indent="-228600">
              <a:buAutoNum type="arabicPeriod"/>
            </a:pPr>
            <a:r>
              <a:rPr lang="da-DK" dirty="0"/>
              <a:t>Tjek at hakket er sat ud for klub og det er jeres/dit klubnavn der står der.</a:t>
            </a:r>
          </a:p>
          <a:p>
            <a:pPr marL="228600" indent="-228600">
              <a:buAutoNum type="arabicPeriod"/>
            </a:pPr>
            <a:r>
              <a:rPr lang="da-DK" dirty="0"/>
              <a:t>Tryk på My Club i hovedmenuen</a:t>
            </a:r>
          </a:p>
          <a:p>
            <a:pPr marL="228600" indent="-228600">
              <a:buAutoNum type="arabicPeriod"/>
            </a:pPr>
            <a:r>
              <a:rPr lang="da-DK" dirty="0"/>
              <a:t>Tryk på Licens / Membership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976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da-DK" dirty="0"/>
              <a:t>Viser at betalingen ikke er registreret hos forbundet endnu. Når den er det og godkendt vil ikonet under </a:t>
            </a:r>
            <a:r>
              <a:rPr lang="da-DK" dirty="0" err="1"/>
              <a:t>paid</a:t>
            </a:r>
            <a:r>
              <a:rPr lang="da-DK" dirty="0"/>
              <a:t> vise dette</a:t>
            </a:r>
          </a:p>
          <a:p>
            <a:pPr marL="228600" indent="-228600">
              <a:buAutoNum type="alphaLcPeriod"/>
            </a:pPr>
            <a:r>
              <a:rPr lang="da-DK" dirty="0"/>
              <a:t>Viser antallet af ordre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033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Hej Kan man nu bestille enten national, EFC eller FIE licens. OBS!! Der kan først bestilles EFC og FIE licens når den Nationale licens er bestilt og godkendt.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21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har vi trykket på National Licens og du kan se personerne i klubben, som der kan bestilles licens til. Bemærk prisen er kun kr. 150,00</a:t>
            </a:r>
          </a:p>
          <a:p>
            <a:pPr marL="228600" indent="-228600">
              <a:buAutoNum type="arabicPeriod"/>
            </a:pPr>
            <a:r>
              <a:rPr lang="da-DK" dirty="0"/>
              <a:t>Tryk å Danish License ud for de personer du vil bestille/købe licens til</a:t>
            </a:r>
          </a:p>
          <a:p>
            <a:pPr marL="228600" indent="-228600">
              <a:buAutoNum type="arabicPeriod"/>
            </a:pPr>
            <a:r>
              <a:rPr lang="da-DK" dirty="0"/>
              <a:t>Tryk på Add </a:t>
            </a:r>
            <a:r>
              <a:rPr lang="da-DK" dirty="0" err="1"/>
              <a:t>licenses</a:t>
            </a:r>
            <a:r>
              <a:rPr lang="da-DK" dirty="0"/>
              <a:t> to </a:t>
            </a:r>
            <a:r>
              <a:rPr lang="da-DK" dirty="0" err="1"/>
              <a:t>your</a:t>
            </a:r>
            <a:r>
              <a:rPr lang="da-DK" dirty="0"/>
              <a:t> cart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48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Så kommer man videre til ordrebekræftelse, hvor man lige kan tjekke at alt er i orden. Tryk derefter på </a:t>
            </a:r>
            <a:r>
              <a:rPr lang="da-DK" dirty="0" err="1"/>
              <a:t>Checkout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472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Godkendelse af ordren. Tryk på Agreement to pay…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44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Tryk videre på Payment procedure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42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Kontroller beløbet og tryk på </a:t>
            </a:r>
            <a:r>
              <a:rPr lang="da-DK" dirty="0" err="1"/>
              <a:t>Continue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453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Så er licensen bestilt og registreret. Nu kan du print din faktura… HUSK at notere dig ordre nummeret – markeret med rød firkant. Det skal du bruge når du betaler for licensen. </a:t>
            </a:r>
            <a:br>
              <a:rPr lang="da-DK" dirty="0"/>
            </a:br>
            <a:r>
              <a:rPr lang="da-DK" dirty="0"/>
              <a:t>I dette eksempel er det altså: 2020-193-5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Nu er vi tilbage igen, og man kan nu se der ligger en ordre under national </a:t>
            </a:r>
            <a:r>
              <a:rPr lang="da-DK" dirty="0" err="1"/>
              <a:t>license</a:t>
            </a:r>
            <a:r>
              <a:rPr lang="da-DK" dirty="0"/>
              <a:t>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27668-C1BE-4840-A205-39B34FB3744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869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AF0-96AE-2845-9C62-F16F30498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E80DE-7647-C247-B142-182F96C79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D6C29-0B53-3E4A-ACF7-2BE11948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447B7-A3F4-D54C-86C3-2676ECED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0F53-6718-0C49-AA3F-7C3773CD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196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8E10-EB69-0147-B3C0-3D6B9F2E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DC4AD-047F-BE47-AC16-8AA1540F3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754E3-EDCD-F848-BECF-82E306D4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A2727-20F7-F84C-A7A3-5A85070A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8A24-E270-8349-8EB0-5FBF2830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035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A6E6A-9C2C-8B49-B956-37C1CC005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9462C-77D9-F843-BBBC-5036ED7DA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1EE1-C310-8C48-901B-CD9B5AF6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1C0D3-42DD-8A4B-884A-6F5EF8AB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29894-A11C-DF43-8FFB-90A1614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2044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DF94-7238-AE4F-A96B-559CB6FE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A07F-E3FA-1A47-81F1-D8C598E9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F66CF-4B48-E240-8954-02D11C86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3FBE-55B8-3543-BAA5-DDC73515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8ACD2-73B9-D943-988A-AF153D76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1957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A047-8A92-B842-8225-7C2F57D5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F71A4-E0C8-EA49-B14A-13B45596C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9B14B-3D9C-BB41-9D5C-6A1BF43C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FA2EE-A023-DD4F-8A44-9EF081F6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1D60F-54A1-5547-A611-65AB27FD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8078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09F4-6A4A-C647-B7F2-26CCFB23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BF2A-9C60-5E4C-8305-2F3CC8906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76434-EAC3-644C-A774-F5B69C43C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499A5-D033-C047-9B12-2A068BA7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A5A14-D19A-C44A-B41A-650F1E7A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4C1D4-9036-654B-841F-BBF8CBB8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2138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8A6E-96F7-044D-9CD0-7EF50FA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03D08-6C37-D34B-877B-051E95C83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62D02-4AD2-B242-987A-6F1F01C0E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F5766-3285-A14D-B45C-75BA7092C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73146E-0FE1-9543-9C68-AFA9042D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F763F-27CC-1846-93A1-154F8DF7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C2A79-F000-1B40-A54A-2ECAB2EC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5288E-CFBB-FB42-AE00-9F0E22B8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3119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2B2C-88F1-E143-BCB5-71A0ABA8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D2916-0010-7E40-B800-8E37B225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DD11E-A102-C742-8609-709498DF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0577A-DEAC-1E4E-8D69-2CB87F51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0546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8F7E8-B785-3D47-8AD9-B469A5C2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8A3E6-0667-7F4D-96D7-D5154867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23EB-CD8E-524E-961C-1BDA78D3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4936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5A92B-EAF5-C841-9190-5EB7CE828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FB6B-AE17-204F-AE71-B36141E6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1EF24-367F-E84E-BED9-EA97C33C7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AB631-1BF4-7146-814B-C3C03717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3867A-5B14-3045-8B50-CF044D3B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E4230-6ED0-DF46-A76D-6F16D46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4881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7EF5-17BE-554B-B9E0-08852002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09E79-6950-8B4F-8D7E-28D72D5B4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29268-DA53-6841-8CE3-C9586500C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B9660-3A0F-B740-B0B3-FC5A6EC1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6D5B-3D82-304C-938A-D1B379AB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90FF7-5542-EA42-8836-A411D51B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9926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8F6FC-E2D8-4442-8FEA-CBC70154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C6779-D0B3-6D4A-B052-C85DF4714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0BE87-6DDC-7142-B01F-220164525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6331-CD7C-9948-BD77-CD52F9BBDC6C}" type="datetimeFigureOut">
              <a:rPr lang="en-DK" smtClean="0"/>
              <a:t>07/10/2020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87344-FB54-4244-B3EF-CD2ACB613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2119-0067-5C4D-B0DC-3925425D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A3BF-CEF8-5D40-ADBA-86F8BDCF9A0E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5618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39E7-6716-4543-AF5F-4BCB1A60C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00D19-CF4F-FB4C-BE11-49DC53216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366D2-9015-BD46-A548-C5617FD67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745"/>
            <a:ext cx="12192000" cy="642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0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18D4-17C4-A845-A28F-D85644360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065E8-569F-1042-8839-3FD270D95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C342C5-6B3D-7142-BB56-63B32DF80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82048"/>
            <a:ext cx="12192000" cy="269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413E-60B7-2246-8856-006B958A2E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F3DBD-33E3-2B47-8F5B-E0BCF7ACD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8DE54A-DD61-C44B-A4BA-A0BD6A577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3856"/>
            <a:ext cx="12192000" cy="411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7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E15B-57D5-AE4C-A429-3629D7B03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6F356-B4F1-C04C-87EB-5B8A7DCC9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5E1C7-DFDE-4846-9210-7D5CD5683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6681"/>
            <a:ext cx="12192000" cy="642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8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7154-ABAA-CE49-BBE3-5100B8CB7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3A8D1-8E9A-3048-BD1D-B2619AA9B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1DD2D-5753-1D43-9D4F-33B3BDD7D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7100"/>
            <a:ext cx="12192000" cy="506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4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CE62-3692-494E-98E0-0F790B6B4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45C29-74AB-2844-A9B8-0F2947C36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67319-AE64-924F-81AE-561133D62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6681"/>
            <a:ext cx="12192000" cy="642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2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B880-B4B1-AF40-A5F4-087D4F94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644E1-8C5F-E448-B53B-51AEEF6BA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B29DB-4B96-EC42-8345-721CA801A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8585"/>
            <a:ext cx="12192000" cy="51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3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78E8-32B0-4944-B639-3503C24869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9CCC4-DB30-444A-A533-CC32BCB06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698F65-80C6-4943-BEDD-D7696847D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3114"/>
            <a:ext cx="12192000" cy="40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4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0C0A-F5F9-6E40-B8DA-2A2A4141E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D15C2-3639-164B-8C20-395FE990C9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3227C0-AC2A-0B4C-A82C-75603C1B0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2025"/>
            <a:ext cx="12192000" cy="431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8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2DCB-8990-E04C-94F1-299A003E6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EFC92-C1EC-9C45-AA6C-FE73B23BD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ADC1A7-A72B-3544-A1EF-7E424AEC1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3856"/>
            <a:ext cx="12192000" cy="411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8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241</Words>
  <Application>Microsoft Office PowerPoint</Application>
  <PresentationFormat>Widescreen</PresentationFormat>
  <Paragraphs>28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Theis Andersen Samsig</dc:creator>
  <cp:lastModifiedBy>Keld Andreassen</cp:lastModifiedBy>
  <cp:revision>6</cp:revision>
  <dcterms:created xsi:type="dcterms:W3CDTF">2020-07-10T09:06:11Z</dcterms:created>
  <dcterms:modified xsi:type="dcterms:W3CDTF">2020-07-10T10:33:47Z</dcterms:modified>
</cp:coreProperties>
</file>