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9" autoAdjust="0"/>
    <p:restoredTop sz="94660"/>
  </p:normalViewPr>
  <p:slideViewPr>
    <p:cSldViewPr snapToGrid="0">
      <p:cViewPr>
        <p:scale>
          <a:sx n="77" d="100"/>
          <a:sy n="77" d="100"/>
        </p:scale>
        <p:origin x="10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13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8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234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8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128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4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9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21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8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03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1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8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5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8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7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E2C8A9-54EB-4F37-BB25-AB557F37BD8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D370ED-C042-4063-9CE8-64CC494121B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0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17391C-C38C-4431-8BBF-1188F5B5E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r>
              <a:rPr lang="da-DK" dirty="0"/>
              <a:t>Bliver jeg en bruttotrup fægter?</a:t>
            </a:r>
            <a:endParaRPr lang="en-GB" dirty="0"/>
          </a:p>
        </p:txBody>
      </p:sp>
      <p:sp>
        <p:nvSpPr>
          <p:cNvPr id="1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person, udendørs, bygning, sværd&#10;&#10;Automatisk genereret beskrivelse">
            <a:extLst>
              <a:ext uri="{FF2B5EF4-FFF2-40B4-BE49-F238E27FC236}">
                <a16:creationId xmlns:a16="http://schemas.microsoft.com/office/drawing/2014/main" id="{E7380118-8CCF-425B-9008-411B50B09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r="3553" b="-2"/>
          <a:stretch/>
        </p:blipFill>
        <p:spPr>
          <a:xfrm>
            <a:off x="809011" y="805995"/>
            <a:ext cx="6245352" cy="4956048"/>
          </a:xfrm>
          <a:custGeom>
            <a:avLst/>
            <a:gdLst>
              <a:gd name="connsiteX0" fmla="*/ 534609 w 6245352"/>
              <a:gd name="connsiteY0" fmla="*/ 0 h 4956048"/>
              <a:gd name="connsiteX1" fmla="*/ 6245352 w 6245352"/>
              <a:gd name="connsiteY1" fmla="*/ 0 h 4956048"/>
              <a:gd name="connsiteX2" fmla="*/ 6245352 w 6245352"/>
              <a:gd name="connsiteY2" fmla="*/ 4421439 h 4956048"/>
              <a:gd name="connsiteX3" fmla="*/ 5710743 w 6245352"/>
              <a:gd name="connsiteY3" fmla="*/ 4956048 h 4956048"/>
              <a:gd name="connsiteX4" fmla="*/ 0 w 6245352"/>
              <a:gd name="connsiteY4" fmla="*/ 4956048 h 4956048"/>
              <a:gd name="connsiteX5" fmla="*/ 0 w 6245352"/>
              <a:gd name="connsiteY5" fmla="*/ 534609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69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20A6133B-D484-4350-9C8D-3A1136FC7CC8}"/>
              </a:ext>
            </a:extLst>
          </p:cNvPr>
          <p:cNvSpPr txBox="1"/>
          <p:nvPr/>
        </p:nvSpPr>
        <p:spPr>
          <a:xfrm>
            <a:off x="481781" y="2611019"/>
            <a:ext cx="11710219" cy="1180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5400" dirty="0">
                <a:solidFill>
                  <a:srgbClr val="002060"/>
                </a:solidFill>
              </a:rPr>
              <a:t>Spørgsmål?</a:t>
            </a:r>
          </a:p>
        </p:txBody>
      </p:sp>
      <p:pic>
        <p:nvPicPr>
          <p:cNvPr id="4" name="Billede 3" descr="Et billede, der indeholder mand, person, udendørs&#10;&#10;Automatisk genereret beskrivelse">
            <a:extLst>
              <a:ext uri="{FF2B5EF4-FFF2-40B4-BE49-F238E27FC236}">
                <a16:creationId xmlns:a16="http://schemas.microsoft.com/office/drawing/2014/main" id="{4E0B3DE8-653D-49D9-BEAB-C4BB7E063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78" y="869673"/>
            <a:ext cx="7479310" cy="511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7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felt 1">
            <a:extLst>
              <a:ext uri="{FF2B5EF4-FFF2-40B4-BE49-F238E27FC236}">
                <a16:creationId xmlns:a16="http://schemas.microsoft.com/office/drawing/2014/main" id="{28111675-41EB-40E0-8D0F-B35E14F0CEFD}"/>
              </a:ext>
            </a:extLst>
          </p:cNvPr>
          <p:cNvSpPr txBox="1"/>
          <p:nvPr/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Dansk Fægte-forbund Bruttolandshold</a:t>
            </a:r>
          </a:p>
        </p:txBody>
      </p:sp>
      <p:pic>
        <p:nvPicPr>
          <p:cNvPr id="5" name="Billede 4" descr="Et billede, der indeholder person, indendørs, væg, loft&#10;&#10;Automatisk genereret beskrivelse">
            <a:extLst>
              <a:ext uri="{FF2B5EF4-FFF2-40B4-BE49-F238E27FC236}">
                <a16:creationId xmlns:a16="http://schemas.microsoft.com/office/drawing/2014/main" id="{E260CAD1-78BE-4F41-9BAF-63B99931C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68" y="526774"/>
            <a:ext cx="5280742" cy="396055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721574C-B36E-4CFB-AAAB-B8E9187527F6}"/>
              </a:ext>
            </a:extLst>
          </p:cNvPr>
          <p:cNvSpPr txBox="1"/>
          <p:nvPr/>
        </p:nvSpPr>
        <p:spPr>
          <a:xfrm>
            <a:off x="6257863" y="395715"/>
            <a:ext cx="5566450" cy="4981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Hvad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Bruttolandsholdet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(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Bruttotruppen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)?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Hvad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involveret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være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Bruttotrup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fægter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Hvad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kriterierne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komme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på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Bruttotruppen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Hvorfor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det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godt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at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være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en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Bruttotrup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fægter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6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CED658A-A26C-4C1C-B366-9A560202B1EB}"/>
              </a:ext>
            </a:extLst>
          </p:cNvPr>
          <p:cNvSpPr txBox="1"/>
          <p:nvPr/>
        </p:nvSpPr>
        <p:spPr>
          <a:xfrm>
            <a:off x="747252" y="617312"/>
            <a:ext cx="8790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2060"/>
                </a:solidFill>
              </a:rPr>
              <a:t>Hvad er Bruttolandsholdet?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497BFE8-3856-4D14-BDAA-68E8A909FA85}"/>
              </a:ext>
            </a:extLst>
          </p:cNvPr>
          <p:cNvSpPr txBox="1"/>
          <p:nvPr/>
        </p:nvSpPr>
        <p:spPr>
          <a:xfrm>
            <a:off x="855406" y="1516428"/>
            <a:ext cx="10048567" cy="322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Alle fægtere i Danmark der gerne vil kvalificere sig til EM eller VM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Kadet, Junior og Senior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Drenge og Piger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Fleuret, Kårde og Sabel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Billede 4" descr="Et billede, der indeholder person, gruppe, stående, himmel&#10;&#10;Automatisk genereret beskrivelse">
            <a:extLst>
              <a:ext uri="{FF2B5EF4-FFF2-40B4-BE49-F238E27FC236}">
                <a16:creationId xmlns:a16="http://schemas.microsoft.com/office/drawing/2014/main" id="{BC52139E-2365-4008-9E00-8FE25DD22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" t="16918" r="14408" b="-1"/>
          <a:stretch/>
        </p:blipFill>
        <p:spPr>
          <a:xfrm>
            <a:off x="5208296" y="2359742"/>
            <a:ext cx="5164735" cy="40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9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CED658A-A26C-4C1C-B366-9A560202B1EB}"/>
              </a:ext>
            </a:extLst>
          </p:cNvPr>
          <p:cNvSpPr txBox="1"/>
          <p:nvPr/>
        </p:nvSpPr>
        <p:spPr>
          <a:xfrm>
            <a:off x="747252" y="617312"/>
            <a:ext cx="11130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>
                <a:solidFill>
                  <a:srgbClr val="002060"/>
                </a:solidFill>
              </a:rPr>
              <a:t>Hvad er involveret i at være en bruttotrup fægter?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497BFE8-3856-4D14-BDAA-68E8A909FA85}"/>
              </a:ext>
            </a:extLst>
          </p:cNvPr>
          <p:cNvSpPr txBox="1"/>
          <p:nvPr/>
        </p:nvSpPr>
        <p:spPr>
          <a:xfrm>
            <a:off x="325586" y="2605272"/>
            <a:ext cx="5479773" cy="322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Vilje til at udvikle sig som fægter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Træningssamling x 5 om året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Stævne på udlandet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Masse af spændende og udfordrende oplevelser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8" name="Billede 7" descr="Et billede, der indeholder væg, indendørs&#10;&#10;Automatisk genereret beskrivelse">
            <a:extLst>
              <a:ext uri="{FF2B5EF4-FFF2-40B4-BE49-F238E27FC236}">
                <a16:creationId xmlns:a16="http://schemas.microsoft.com/office/drawing/2014/main" id="{997AA736-0A10-4D87-A92D-C7E7B897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82" y="2047458"/>
            <a:ext cx="6023839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825E603-7D7F-4CDD-BA8D-C036C3091897}"/>
              </a:ext>
            </a:extLst>
          </p:cNvPr>
          <p:cNvSpPr txBox="1"/>
          <p:nvPr/>
        </p:nvSpPr>
        <p:spPr>
          <a:xfrm>
            <a:off x="707922" y="469104"/>
            <a:ext cx="11710219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2060"/>
                </a:solidFill>
              </a:rPr>
              <a:t>Hvad er kriterier at komme på Bruttotruppen?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8E233FB-4743-4312-9D97-D56EDF55E5F8}"/>
              </a:ext>
            </a:extLst>
          </p:cNvPr>
          <p:cNvSpPr txBox="1"/>
          <p:nvPr/>
        </p:nvSpPr>
        <p:spPr>
          <a:xfrm>
            <a:off x="796413" y="1491857"/>
            <a:ext cx="10048567" cy="350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400" b="1" dirty="0"/>
              <a:t>Kadetter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Minimum 3 x </a:t>
            </a:r>
            <a:r>
              <a:rPr lang="en-GB" sz="2400" dirty="0" err="1"/>
              <a:t>træningspas</a:t>
            </a:r>
            <a:r>
              <a:rPr lang="en-GB" sz="2400" dirty="0"/>
              <a:t> om </a:t>
            </a:r>
            <a:r>
              <a:rPr lang="en-GB" sz="2400" dirty="0" err="1"/>
              <a:t>ugen</a:t>
            </a:r>
            <a:r>
              <a:rPr lang="en-GB" sz="2400" dirty="0"/>
              <a:t> (2 x </a:t>
            </a:r>
            <a:r>
              <a:rPr lang="en-GB" sz="2400" dirty="0" err="1"/>
              <a:t>fægtning</a:t>
            </a:r>
            <a:r>
              <a:rPr lang="en-GB" sz="2400" dirty="0"/>
              <a:t> &amp; 1 </a:t>
            </a:r>
            <a:r>
              <a:rPr lang="en-GB" sz="2400" dirty="0" err="1"/>
              <a:t>styrke</a:t>
            </a:r>
            <a:r>
              <a:rPr lang="en-GB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Minimum 2 x </a:t>
            </a:r>
            <a:r>
              <a:rPr lang="en-GB" sz="2400" dirty="0" err="1"/>
              <a:t>lektioner</a:t>
            </a:r>
            <a:r>
              <a:rPr lang="en-GB" sz="2400" dirty="0"/>
              <a:t> om </a:t>
            </a:r>
            <a:r>
              <a:rPr lang="en-GB" sz="2400" dirty="0" err="1"/>
              <a:t>ugen</a:t>
            </a:r>
            <a:endParaRPr lang="en-GB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Deltagelse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5 </a:t>
            </a:r>
            <a:r>
              <a:rPr lang="en-GB" sz="2400" dirty="0" err="1"/>
              <a:t>stævner</a:t>
            </a:r>
            <a:endParaRPr lang="en-GB" sz="24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/>
              <a:t>3 x European Cadet Circuit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/>
              <a:t>Kadet</a:t>
            </a:r>
            <a:r>
              <a:rPr lang="en-GB" dirty="0"/>
              <a:t> DM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yderligere</a:t>
            </a:r>
            <a:r>
              <a:rPr lang="en-GB" dirty="0"/>
              <a:t> ‘B’ </a:t>
            </a:r>
            <a:r>
              <a:rPr lang="en-GB" dirty="0" err="1"/>
              <a:t>stævne</a:t>
            </a:r>
            <a:r>
              <a:rPr lang="en-GB" dirty="0"/>
              <a:t> (</a:t>
            </a:r>
            <a:r>
              <a:rPr lang="en-GB" dirty="0" err="1"/>
              <a:t>f.eks</a:t>
            </a:r>
            <a:r>
              <a:rPr lang="en-GB" dirty="0"/>
              <a:t> </a:t>
            </a:r>
            <a:r>
              <a:rPr lang="en-GB" dirty="0" err="1"/>
              <a:t>Kadet</a:t>
            </a:r>
            <a:r>
              <a:rPr lang="en-GB" dirty="0"/>
              <a:t> NM)</a:t>
            </a:r>
          </a:p>
        </p:txBody>
      </p:sp>
      <p:pic>
        <p:nvPicPr>
          <p:cNvPr id="5" name="Billede 4" descr="Et billede, der indeholder indendørs, gulv, sværd, person&#10;&#10;Automatisk genereret beskrivelse">
            <a:extLst>
              <a:ext uri="{FF2B5EF4-FFF2-40B4-BE49-F238E27FC236}">
                <a16:creationId xmlns:a16="http://schemas.microsoft.com/office/drawing/2014/main" id="{9194E55E-2338-412C-A903-DB89FBE2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64" y="2599403"/>
            <a:ext cx="2949677" cy="1659193"/>
          </a:xfrm>
          <a:prstGeom prst="rect">
            <a:avLst/>
          </a:prstGeom>
        </p:spPr>
      </p:pic>
      <p:pic>
        <p:nvPicPr>
          <p:cNvPr id="7" name="Billede 6" descr="Et billede, der indeholder gulv, person, indendørs, ung&#10;&#10;Automatisk genereret beskrivelse">
            <a:extLst>
              <a:ext uri="{FF2B5EF4-FFF2-40B4-BE49-F238E27FC236}">
                <a16:creationId xmlns:a16="http://schemas.microsoft.com/office/drawing/2014/main" id="{87725C73-A48C-4521-80E8-2786988A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1" y="4424515"/>
            <a:ext cx="3714409" cy="20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9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825E603-7D7F-4CDD-BA8D-C036C3091897}"/>
              </a:ext>
            </a:extLst>
          </p:cNvPr>
          <p:cNvSpPr txBox="1"/>
          <p:nvPr/>
        </p:nvSpPr>
        <p:spPr>
          <a:xfrm>
            <a:off x="240890" y="314380"/>
            <a:ext cx="11710219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2060"/>
                </a:solidFill>
              </a:rPr>
              <a:t>Hvorfor er det godt at være en Bruttotrup fægter?</a:t>
            </a:r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8BD53210-2ADA-4D8B-8AB3-84EFF4FCAB99}"/>
              </a:ext>
            </a:extLst>
          </p:cNvPr>
          <p:cNvSpPr/>
          <p:nvPr/>
        </p:nvSpPr>
        <p:spPr>
          <a:xfrm>
            <a:off x="162779" y="1537241"/>
            <a:ext cx="5009536" cy="1891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a-DK" sz="2800" b="1" dirty="0"/>
              <a:t>Fællesskab</a:t>
            </a:r>
          </a:p>
          <a:p>
            <a:r>
              <a:rPr lang="da-DK" dirty="0"/>
              <a:t>BT er en positiv gruppe af fægtere der hjælper hinanden at blive bedre</a:t>
            </a:r>
          </a:p>
        </p:txBody>
      </p:sp>
      <p:pic>
        <p:nvPicPr>
          <p:cNvPr id="10" name="Billede 9" descr="Et billede, der indeholder indendørs, person, vej, gulv&#10;&#10;Automatisk genereret beskrivelse">
            <a:extLst>
              <a:ext uri="{FF2B5EF4-FFF2-40B4-BE49-F238E27FC236}">
                <a16:creationId xmlns:a16="http://schemas.microsoft.com/office/drawing/2014/main" id="{9C5D4E4E-074C-407F-807C-9F13D293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78" y="1767024"/>
            <a:ext cx="6795043" cy="3822212"/>
          </a:xfrm>
          <a:prstGeom prst="rect">
            <a:avLst/>
          </a:prstGeom>
        </p:spPr>
      </p:pic>
      <p:pic>
        <p:nvPicPr>
          <p:cNvPr id="12" name="Billede 11" descr="Et billede, der indeholder loft, indendørs, personer, bagage&#10;&#10;Automatisk genereret beskrivelse">
            <a:extLst>
              <a:ext uri="{FF2B5EF4-FFF2-40B4-BE49-F238E27FC236}">
                <a16:creationId xmlns:a16="http://schemas.microsoft.com/office/drawing/2014/main" id="{E03FBEB7-7FE1-40E7-8737-9C116EA6B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" y="3548270"/>
            <a:ext cx="4210340" cy="31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825E603-7D7F-4CDD-BA8D-C036C3091897}"/>
              </a:ext>
            </a:extLst>
          </p:cNvPr>
          <p:cNvSpPr txBox="1"/>
          <p:nvPr/>
        </p:nvSpPr>
        <p:spPr>
          <a:xfrm>
            <a:off x="319550" y="130217"/>
            <a:ext cx="11710219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2060"/>
                </a:solidFill>
              </a:rPr>
              <a:t>Hvorfor er det godt at være en Bruttotrup fægter?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9A5EE5AB-4F38-4B7C-9607-97D662164A03}"/>
              </a:ext>
            </a:extLst>
          </p:cNvPr>
          <p:cNvSpPr/>
          <p:nvPr/>
        </p:nvSpPr>
        <p:spPr>
          <a:xfrm>
            <a:off x="211393" y="1326057"/>
            <a:ext cx="5658465" cy="2025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a-DK" sz="2800" b="1" dirty="0"/>
              <a:t>Motivation</a:t>
            </a:r>
          </a:p>
          <a:p>
            <a:r>
              <a:rPr lang="da-DK" dirty="0"/>
              <a:t>Møde mange andre der gerne vil udvikle sig i fægtning og blive bedre. Blive en del af noget større.</a:t>
            </a:r>
          </a:p>
        </p:txBody>
      </p:sp>
      <p:pic>
        <p:nvPicPr>
          <p:cNvPr id="4" name="Billede 3" descr="Et billede, der indeholder loft, indendørs, væg, person&#10;&#10;Automatisk genereret beskrivelse">
            <a:extLst>
              <a:ext uri="{FF2B5EF4-FFF2-40B4-BE49-F238E27FC236}">
                <a16:creationId xmlns:a16="http://schemas.microsoft.com/office/drawing/2014/main" id="{3D906E30-8196-4D20-9189-200E5892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0" y="1406014"/>
            <a:ext cx="5715818" cy="4286864"/>
          </a:xfrm>
          <a:prstGeom prst="rect">
            <a:avLst/>
          </a:prstGeom>
        </p:spPr>
      </p:pic>
      <p:pic>
        <p:nvPicPr>
          <p:cNvPr id="10" name="Billede 9" descr="Et billede, der indeholder jord, bygning, person, loft&#10;&#10;Automatisk genereret beskrivelse">
            <a:extLst>
              <a:ext uri="{FF2B5EF4-FFF2-40B4-BE49-F238E27FC236}">
                <a16:creationId xmlns:a16="http://schemas.microsoft.com/office/drawing/2014/main" id="{3693E189-BB12-47CE-9266-B9300B12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" y="3429000"/>
            <a:ext cx="5973746" cy="336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9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825E603-7D7F-4CDD-BA8D-C036C3091897}"/>
              </a:ext>
            </a:extLst>
          </p:cNvPr>
          <p:cNvSpPr txBox="1"/>
          <p:nvPr/>
        </p:nvSpPr>
        <p:spPr>
          <a:xfrm>
            <a:off x="368708" y="271418"/>
            <a:ext cx="11710219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2060"/>
                </a:solidFill>
              </a:rPr>
              <a:t>Hvorfor er det godt at være en Bruttotrup fægter?</a:t>
            </a:r>
          </a:p>
        </p:txBody>
      </p:sp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A4F17274-F318-40DC-9F2E-18CBB967F950}"/>
              </a:ext>
            </a:extLst>
          </p:cNvPr>
          <p:cNvSpPr/>
          <p:nvPr/>
        </p:nvSpPr>
        <p:spPr>
          <a:xfrm>
            <a:off x="176979" y="1362719"/>
            <a:ext cx="5378247" cy="185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a-DK" sz="2800" b="1" dirty="0"/>
              <a:t>Inspiration</a:t>
            </a:r>
          </a:p>
          <a:p>
            <a:r>
              <a:rPr lang="da-DK" dirty="0"/>
              <a:t>Være med til nye oplevelse og at lære fra andre i gruppen, især ældre fægtere.</a:t>
            </a:r>
          </a:p>
        </p:txBody>
      </p:sp>
      <p:pic>
        <p:nvPicPr>
          <p:cNvPr id="4" name="Billede 3" descr="Et billede, der indeholder person, jord, væg, udendørs&#10;&#10;Automatisk genereret beskrivelse">
            <a:extLst>
              <a:ext uri="{FF2B5EF4-FFF2-40B4-BE49-F238E27FC236}">
                <a16:creationId xmlns:a16="http://schemas.microsoft.com/office/drawing/2014/main" id="{E4E1D341-FE38-4B25-9983-49344C128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" y="3429000"/>
            <a:ext cx="5555226" cy="3086236"/>
          </a:xfrm>
          <a:prstGeom prst="rect">
            <a:avLst/>
          </a:prstGeom>
        </p:spPr>
      </p:pic>
      <p:pic>
        <p:nvPicPr>
          <p:cNvPr id="10" name="Billede 9" descr="Et billede, der indeholder indendørs, person, gulv, loft&#10;&#10;Automatisk genereret beskrivelse">
            <a:extLst>
              <a:ext uri="{FF2B5EF4-FFF2-40B4-BE49-F238E27FC236}">
                <a16:creationId xmlns:a16="http://schemas.microsoft.com/office/drawing/2014/main" id="{502D7F2D-F174-4455-A8B0-0C16D5737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99" y="1089399"/>
            <a:ext cx="6445692" cy="36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825E603-7D7F-4CDD-BA8D-C036C3091897}"/>
              </a:ext>
            </a:extLst>
          </p:cNvPr>
          <p:cNvSpPr txBox="1"/>
          <p:nvPr/>
        </p:nvSpPr>
        <p:spPr>
          <a:xfrm>
            <a:off x="388373" y="320579"/>
            <a:ext cx="11710219" cy="81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3600" dirty="0">
                <a:solidFill>
                  <a:srgbClr val="002060"/>
                </a:solidFill>
              </a:rPr>
              <a:t>Hvorfor er det godt at være en Bruttotrup fægter?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32E5FDA0-9C69-46C0-B78F-9AEA18BB5154}"/>
              </a:ext>
            </a:extLst>
          </p:cNvPr>
          <p:cNvSpPr/>
          <p:nvPr/>
        </p:nvSpPr>
        <p:spPr>
          <a:xfrm>
            <a:off x="196646" y="1406010"/>
            <a:ext cx="5250425" cy="181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da-DK" sz="2800" b="1" dirty="0"/>
              <a:t>Mere professional</a:t>
            </a:r>
          </a:p>
          <a:p>
            <a:r>
              <a:rPr lang="da-DK" dirty="0"/>
              <a:t>En kultur som gøre det muligt at vi kan konkurrere mod verdens bedste</a:t>
            </a:r>
          </a:p>
        </p:txBody>
      </p:sp>
      <p:pic>
        <p:nvPicPr>
          <p:cNvPr id="4" name="Billede 3" descr="Et billede, der indeholder loft, indendørs, person, gulv&#10;&#10;Automatisk genereret beskrivelse">
            <a:extLst>
              <a:ext uri="{FF2B5EF4-FFF2-40B4-BE49-F238E27FC236}">
                <a16:creationId xmlns:a16="http://schemas.microsoft.com/office/drawing/2014/main" id="{4F31ADC6-4769-4144-A740-7B68FD0D2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5" y="3633019"/>
            <a:ext cx="5379329" cy="3025873"/>
          </a:xfrm>
          <a:prstGeom prst="rect">
            <a:avLst/>
          </a:prstGeom>
        </p:spPr>
      </p:pic>
      <p:pic>
        <p:nvPicPr>
          <p:cNvPr id="10" name="Billede 9" descr="Et billede, der indeholder loft, indendørs, gulv, sport&#10;&#10;Automatisk genereret beskrivelse">
            <a:extLst>
              <a:ext uri="{FF2B5EF4-FFF2-40B4-BE49-F238E27FC236}">
                <a16:creationId xmlns:a16="http://schemas.microsoft.com/office/drawing/2014/main" id="{678CDA79-6252-4F0A-8101-E15D54419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892" y="1138560"/>
            <a:ext cx="6458700" cy="363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39875"/>
      </p:ext>
    </p:extLst>
  </p:cSld>
  <p:clrMapOvr>
    <a:masterClrMapping/>
  </p:clrMapOvr>
</p:sld>
</file>

<file path=ppt/theme/theme1.xml><?xml version="1.0" encoding="utf-8"?>
<a:theme xmlns:a="http://schemas.openxmlformats.org/drawingml/2006/main" name="Udsnit">
  <a:themeElements>
    <a:clrScheme name="Udsni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Udsni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dsni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15721</TotalTime>
  <Words>268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Udsnit</vt:lpstr>
      <vt:lpstr>Bliver jeg en bruttotrup fægter?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Bliver jeg en bruttotrup fægter?</dc:title>
  <dc:creator>Laurence Halsted</dc:creator>
  <cp:lastModifiedBy>Laurence Halsted</cp:lastModifiedBy>
  <cp:revision>9</cp:revision>
  <dcterms:created xsi:type="dcterms:W3CDTF">2019-05-14T14:30:51Z</dcterms:created>
  <dcterms:modified xsi:type="dcterms:W3CDTF">2019-05-25T12:32:10Z</dcterms:modified>
</cp:coreProperties>
</file>