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363"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4F6FA294-ED7E-456E-AECF-00D5E723E502}" type="datetimeFigureOut">
              <a:rPr lang="da-DK" smtClean="0">
                <a:solidFill>
                  <a:prstClr val="black">
                    <a:tint val="75000"/>
                  </a:prstClr>
                </a:solidFill>
              </a:rPr>
              <a:pPr/>
              <a:t>18-07-2018</a:t>
            </a:fld>
            <a:endParaRPr lang="da-DK">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a:solidFill>
                <a:prstClr val="black">
                  <a:tint val="75000"/>
                </a:prstClr>
              </a:solidFill>
            </a:endParaRPr>
          </a:p>
        </p:txBody>
      </p:sp>
      <p:sp>
        <p:nvSpPr>
          <p:cNvPr id="6" name="Pladsholder til diasnummer 5"/>
          <p:cNvSpPr>
            <a:spLocks noGrp="1"/>
          </p:cNvSpPr>
          <p:nvPr>
            <p:ph type="sldNum" sz="quarter" idx="12"/>
          </p:nvPr>
        </p:nvSpPr>
        <p:spPr/>
        <p:txBody>
          <a:bodyPr/>
          <a:lstStyle/>
          <a:p>
            <a:fld id="{9FB55E05-C8EE-4545-BE38-353AF3242C78}" type="slidenum">
              <a:rPr lang="da-DK" smtClean="0">
                <a:solidFill>
                  <a:prstClr val="black">
                    <a:tint val="75000"/>
                  </a:prstClr>
                </a:solidFill>
              </a:rPr>
              <a:pPr/>
              <a:t>‹nr.›</a:t>
            </a:fld>
            <a:endParaRPr lang="da-DK">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4F6FA294-ED7E-456E-AECF-00D5E723E502}" type="datetimeFigureOut">
              <a:rPr lang="da-DK" smtClean="0">
                <a:solidFill>
                  <a:prstClr val="black">
                    <a:tint val="75000"/>
                  </a:prstClr>
                </a:solidFill>
              </a:rPr>
              <a:pPr/>
              <a:t>18-07-2018</a:t>
            </a:fld>
            <a:endParaRPr lang="da-DK">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a:solidFill>
                <a:prstClr val="black">
                  <a:tint val="75000"/>
                </a:prstClr>
              </a:solidFill>
            </a:endParaRPr>
          </a:p>
        </p:txBody>
      </p:sp>
      <p:sp>
        <p:nvSpPr>
          <p:cNvPr id="6" name="Pladsholder til diasnummer 5"/>
          <p:cNvSpPr>
            <a:spLocks noGrp="1"/>
          </p:cNvSpPr>
          <p:nvPr>
            <p:ph type="sldNum" sz="quarter" idx="12"/>
          </p:nvPr>
        </p:nvSpPr>
        <p:spPr/>
        <p:txBody>
          <a:bodyPr/>
          <a:lstStyle/>
          <a:p>
            <a:fld id="{9FB55E05-C8EE-4545-BE38-353AF3242C78}" type="slidenum">
              <a:rPr lang="da-DK" smtClean="0">
                <a:solidFill>
                  <a:prstClr val="black">
                    <a:tint val="75000"/>
                  </a:prstClr>
                </a:solidFill>
              </a:rPr>
              <a:pPr/>
              <a:t>‹nr.›</a:t>
            </a:fld>
            <a:endParaRPr lang="da-DK">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4F6FA294-ED7E-456E-AECF-00D5E723E502}" type="datetimeFigureOut">
              <a:rPr lang="da-DK" smtClean="0">
                <a:solidFill>
                  <a:prstClr val="black">
                    <a:tint val="75000"/>
                  </a:prstClr>
                </a:solidFill>
              </a:rPr>
              <a:pPr/>
              <a:t>18-07-2018</a:t>
            </a:fld>
            <a:endParaRPr lang="da-DK">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a:solidFill>
                <a:prstClr val="black">
                  <a:tint val="75000"/>
                </a:prstClr>
              </a:solidFill>
            </a:endParaRPr>
          </a:p>
        </p:txBody>
      </p:sp>
      <p:sp>
        <p:nvSpPr>
          <p:cNvPr id="6" name="Pladsholder til diasnummer 5"/>
          <p:cNvSpPr>
            <a:spLocks noGrp="1"/>
          </p:cNvSpPr>
          <p:nvPr>
            <p:ph type="sldNum" sz="quarter" idx="12"/>
          </p:nvPr>
        </p:nvSpPr>
        <p:spPr/>
        <p:txBody>
          <a:bodyPr/>
          <a:lstStyle/>
          <a:p>
            <a:fld id="{9FB55E05-C8EE-4545-BE38-353AF3242C78}" type="slidenum">
              <a:rPr lang="da-DK" smtClean="0">
                <a:solidFill>
                  <a:prstClr val="black">
                    <a:tint val="75000"/>
                  </a:prstClr>
                </a:solidFill>
              </a:rPr>
              <a:pPr/>
              <a:t>‹nr.›</a:t>
            </a:fld>
            <a:endParaRPr lang="da-DK">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4F6FA294-ED7E-456E-AECF-00D5E723E502}" type="datetimeFigureOut">
              <a:rPr lang="da-DK" smtClean="0">
                <a:solidFill>
                  <a:prstClr val="black">
                    <a:tint val="75000"/>
                  </a:prstClr>
                </a:solidFill>
              </a:rPr>
              <a:pPr/>
              <a:t>18-07-2018</a:t>
            </a:fld>
            <a:endParaRPr lang="da-DK">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a:solidFill>
                <a:prstClr val="black">
                  <a:tint val="75000"/>
                </a:prstClr>
              </a:solidFill>
            </a:endParaRPr>
          </a:p>
        </p:txBody>
      </p:sp>
      <p:sp>
        <p:nvSpPr>
          <p:cNvPr id="6" name="Pladsholder til diasnummer 5"/>
          <p:cNvSpPr>
            <a:spLocks noGrp="1"/>
          </p:cNvSpPr>
          <p:nvPr>
            <p:ph type="sldNum" sz="quarter" idx="12"/>
          </p:nvPr>
        </p:nvSpPr>
        <p:spPr/>
        <p:txBody>
          <a:bodyPr/>
          <a:lstStyle/>
          <a:p>
            <a:fld id="{9FB55E05-C8EE-4545-BE38-353AF3242C78}" type="slidenum">
              <a:rPr lang="da-DK" smtClean="0">
                <a:solidFill>
                  <a:prstClr val="black">
                    <a:tint val="75000"/>
                  </a:prstClr>
                </a:solidFill>
              </a:rPr>
              <a:pPr/>
              <a:t>‹nr.›</a:t>
            </a:fld>
            <a:endParaRPr lang="da-DK">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typografi i masteren</a:t>
            </a:r>
          </a:p>
        </p:txBody>
      </p:sp>
      <p:sp>
        <p:nvSpPr>
          <p:cNvPr id="4" name="Pladsholder til dato 3"/>
          <p:cNvSpPr>
            <a:spLocks noGrp="1"/>
          </p:cNvSpPr>
          <p:nvPr>
            <p:ph type="dt" sz="half" idx="10"/>
          </p:nvPr>
        </p:nvSpPr>
        <p:spPr/>
        <p:txBody>
          <a:bodyPr/>
          <a:lstStyle/>
          <a:p>
            <a:fld id="{4F6FA294-ED7E-456E-AECF-00D5E723E502}" type="datetimeFigureOut">
              <a:rPr lang="da-DK" smtClean="0">
                <a:solidFill>
                  <a:prstClr val="black">
                    <a:tint val="75000"/>
                  </a:prstClr>
                </a:solidFill>
              </a:rPr>
              <a:pPr/>
              <a:t>18-07-2018</a:t>
            </a:fld>
            <a:endParaRPr lang="da-DK">
              <a:solidFill>
                <a:prstClr val="black">
                  <a:tint val="75000"/>
                </a:prstClr>
              </a:solidFill>
            </a:endParaRPr>
          </a:p>
        </p:txBody>
      </p:sp>
      <p:sp>
        <p:nvSpPr>
          <p:cNvPr id="5" name="Pladsholder til sidefod 4"/>
          <p:cNvSpPr>
            <a:spLocks noGrp="1"/>
          </p:cNvSpPr>
          <p:nvPr>
            <p:ph type="ftr" sz="quarter" idx="11"/>
          </p:nvPr>
        </p:nvSpPr>
        <p:spPr/>
        <p:txBody>
          <a:bodyPr/>
          <a:lstStyle/>
          <a:p>
            <a:endParaRPr lang="da-DK">
              <a:solidFill>
                <a:prstClr val="black">
                  <a:tint val="75000"/>
                </a:prstClr>
              </a:solidFill>
            </a:endParaRPr>
          </a:p>
        </p:txBody>
      </p:sp>
      <p:sp>
        <p:nvSpPr>
          <p:cNvPr id="6" name="Pladsholder til diasnummer 5"/>
          <p:cNvSpPr>
            <a:spLocks noGrp="1"/>
          </p:cNvSpPr>
          <p:nvPr>
            <p:ph type="sldNum" sz="quarter" idx="12"/>
          </p:nvPr>
        </p:nvSpPr>
        <p:spPr/>
        <p:txBody>
          <a:bodyPr/>
          <a:lstStyle/>
          <a:p>
            <a:fld id="{9FB55E05-C8EE-4545-BE38-353AF3242C78}" type="slidenum">
              <a:rPr lang="da-DK" smtClean="0">
                <a:solidFill>
                  <a:prstClr val="black">
                    <a:tint val="75000"/>
                  </a:prstClr>
                </a:solidFill>
              </a:rPr>
              <a:pPr/>
              <a:t>‹nr.›</a:t>
            </a:fld>
            <a:endParaRPr lang="da-DK">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4F6FA294-ED7E-456E-AECF-00D5E723E502}" type="datetimeFigureOut">
              <a:rPr lang="da-DK" smtClean="0">
                <a:solidFill>
                  <a:prstClr val="black">
                    <a:tint val="75000"/>
                  </a:prstClr>
                </a:solidFill>
              </a:rPr>
              <a:pPr/>
              <a:t>18-07-2018</a:t>
            </a:fld>
            <a:endParaRPr lang="da-DK">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a:solidFill>
                <a:prstClr val="black">
                  <a:tint val="75000"/>
                </a:prstClr>
              </a:solidFill>
            </a:endParaRPr>
          </a:p>
        </p:txBody>
      </p:sp>
      <p:sp>
        <p:nvSpPr>
          <p:cNvPr id="7" name="Pladsholder til diasnummer 6"/>
          <p:cNvSpPr>
            <a:spLocks noGrp="1"/>
          </p:cNvSpPr>
          <p:nvPr>
            <p:ph type="sldNum" sz="quarter" idx="12"/>
          </p:nvPr>
        </p:nvSpPr>
        <p:spPr/>
        <p:txBody>
          <a:bodyPr/>
          <a:lstStyle/>
          <a:p>
            <a:fld id="{9FB55E05-C8EE-4545-BE38-353AF3242C78}" type="slidenum">
              <a:rPr lang="da-DK" smtClean="0">
                <a:solidFill>
                  <a:prstClr val="black">
                    <a:tint val="75000"/>
                  </a:prstClr>
                </a:solidFill>
              </a:rPr>
              <a:pPr/>
              <a:t>‹nr.›</a:t>
            </a:fld>
            <a:endParaRPr lang="da-DK">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4F6FA294-ED7E-456E-AECF-00D5E723E502}" type="datetimeFigureOut">
              <a:rPr lang="da-DK" smtClean="0">
                <a:solidFill>
                  <a:prstClr val="black">
                    <a:tint val="75000"/>
                  </a:prstClr>
                </a:solidFill>
              </a:rPr>
              <a:pPr/>
              <a:t>18-07-2018</a:t>
            </a:fld>
            <a:endParaRPr lang="da-DK">
              <a:solidFill>
                <a:prstClr val="black">
                  <a:tint val="75000"/>
                </a:prstClr>
              </a:solidFill>
            </a:endParaRPr>
          </a:p>
        </p:txBody>
      </p:sp>
      <p:sp>
        <p:nvSpPr>
          <p:cNvPr id="8" name="Pladsholder til sidefod 7"/>
          <p:cNvSpPr>
            <a:spLocks noGrp="1"/>
          </p:cNvSpPr>
          <p:nvPr>
            <p:ph type="ftr" sz="quarter" idx="11"/>
          </p:nvPr>
        </p:nvSpPr>
        <p:spPr/>
        <p:txBody>
          <a:bodyPr/>
          <a:lstStyle/>
          <a:p>
            <a:endParaRPr lang="da-DK">
              <a:solidFill>
                <a:prstClr val="black">
                  <a:tint val="75000"/>
                </a:prstClr>
              </a:solidFill>
            </a:endParaRPr>
          </a:p>
        </p:txBody>
      </p:sp>
      <p:sp>
        <p:nvSpPr>
          <p:cNvPr id="9" name="Pladsholder til diasnummer 8"/>
          <p:cNvSpPr>
            <a:spLocks noGrp="1"/>
          </p:cNvSpPr>
          <p:nvPr>
            <p:ph type="sldNum" sz="quarter" idx="12"/>
          </p:nvPr>
        </p:nvSpPr>
        <p:spPr/>
        <p:txBody>
          <a:bodyPr/>
          <a:lstStyle/>
          <a:p>
            <a:fld id="{9FB55E05-C8EE-4545-BE38-353AF3242C78}" type="slidenum">
              <a:rPr lang="da-DK" smtClean="0">
                <a:solidFill>
                  <a:prstClr val="black">
                    <a:tint val="75000"/>
                  </a:prstClr>
                </a:solidFill>
              </a:rPr>
              <a:pPr/>
              <a:t>‹nr.›</a:t>
            </a:fld>
            <a:endParaRPr lang="da-DK">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dato 2"/>
          <p:cNvSpPr>
            <a:spLocks noGrp="1"/>
          </p:cNvSpPr>
          <p:nvPr>
            <p:ph type="dt" sz="half" idx="10"/>
          </p:nvPr>
        </p:nvSpPr>
        <p:spPr/>
        <p:txBody>
          <a:bodyPr/>
          <a:lstStyle/>
          <a:p>
            <a:fld id="{4F6FA294-ED7E-456E-AECF-00D5E723E502}" type="datetimeFigureOut">
              <a:rPr lang="da-DK" smtClean="0">
                <a:solidFill>
                  <a:prstClr val="black">
                    <a:tint val="75000"/>
                  </a:prstClr>
                </a:solidFill>
              </a:rPr>
              <a:pPr/>
              <a:t>18-07-2018</a:t>
            </a:fld>
            <a:endParaRPr lang="da-DK">
              <a:solidFill>
                <a:prstClr val="black">
                  <a:tint val="75000"/>
                </a:prstClr>
              </a:solidFill>
            </a:endParaRPr>
          </a:p>
        </p:txBody>
      </p:sp>
      <p:sp>
        <p:nvSpPr>
          <p:cNvPr id="4" name="Pladsholder til sidefod 3"/>
          <p:cNvSpPr>
            <a:spLocks noGrp="1"/>
          </p:cNvSpPr>
          <p:nvPr>
            <p:ph type="ftr" sz="quarter" idx="11"/>
          </p:nvPr>
        </p:nvSpPr>
        <p:spPr/>
        <p:txBody>
          <a:bodyPr/>
          <a:lstStyle/>
          <a:p>
            <a:endParaRPr lang="da-DK">
              <a:solidFill>
                <a:prstClr val="black">
                  <a:tint val="75000"/>
                </a:prstClr>
              </a:solidFill>
            </a:endParaRPr>
          </a:p>
        </p:txBody>
      </p:sp>
      <p:sp>
        <p:nvSpPr>
          <p:cNvPr id="5" name="Pladsholder til diasnummer 4"/>
          <p:cNvSpPr>
            <a:spLocks noGrp="1"/>
          </p:cNvSpPr>
          <p:nvPr>
            <p:ph type="sldNum" sz="quarter" idx="12"/>
          </p:nvPr>
        </p:nvSpPr>
        <p:spPr/>
        <p:txBody>
          <a:bodyPr/>
          <a:lstStyle/>
          <a:p>
            <a:fld id="{9FB55E05-C8EE-4545-BE38-353AF3242C78}" type="slidenum">
              <a:rPr lang="da-DK" smtClean="0">
                <a:solidFill>
                  <a:prstClr val="black">
                    <a:tint val="75000"/>
                  </a:prstClr>
                </a:solidFill>
              </a:rPr>
              <a:pPr/>
              <a:t>‹nr.›</a:t>
            </a:fld>
            <a:endParaRPr lang="da-DK">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4F6FA294-ED7E-456E-AECF-00D5E723E502}" type="datetimeFigureOut">
              <a:rPr lang="da-DK" smtClean="0">
                <a:solidFill>
                  <a:prstClr val="black">
                    <a:tint val="75000"/>
                  </a:prstClr>
                </a:solidFill>
              </a:rPr>
              <a:pPr/>
              <a:t>18-07-2018</a:t>
            </a:fld>
            <a:endParaRPr lang="da-DK">
              <a:solidFill>
                <a:prstClr val="black">
                  <a:tint val="75000"/>
                </a:prstClr>
              </a:solidFill>
            </a:endParaRPr>
          </a:p>
        </p:txBody>
      </p:sp>
      <p:sp>
        <p:nvSpPr>
          <p:cNvPr id="3" name="Pladsholder til sidefod 2"/>
          <p:cNvSpPr>
            <a:spLocks noGrp="1"/>
          </p:cNvSpPr>
          <p:nvPr>
            <p:ph type="ftr" sz="quarter" idx="11"/>
          </p:nvPr>
        </p:nvSpPr>
        <p:spPr/>
        <p:txBody>
          <a:bodyPr/>
          <a:lstStyle/>
          <a:p>
            <a:endParaRPr lang="da-DK">
              <a:solidFill>
                <a:prstClr val="black">
                  <a:tint val="75000"/>
                </a:prstClr>
              </a:solidFill>
            </a:endParaRPr>
          </a:p>
        </p:txBody>
      </p:sp>
      <p:sp>
        <p:nvSpPr>
          <p:cNvPr id="4" name="Pladsholder til diasnummer 3"/>
          <p:cNvSpPr>
            <a:spLocks noGrp="1"/>
          </p:cNvSpPr>
          <p:nvPr>
            <p:ph type="sldNum" sz="quarter" idx="12"/>
          </p:nvPr>
        </p:nvSpPr>
        <p:spPr/>
        <p:txBody>
          <a:bodyPr/>
          <a:lstStyle/>
          <a:p>
            <a:fld id="{9FB55E05-C8EE-4545-BE38-353AF3242C78}" type="slidenum">
              <a:rPr lang="da-DK" smtClean="0">
                <a:solidFill>
                  <a:prstClr val="black">
                    <a:tint val="75000"/>
                  </a:prstClr>
                </a:solidFill>
              </a:rPr>
              <a:pPr/>
              <a:t>‹nr.›</a:t>
            </a:fld>
            <a:endParaRPr lang="da-DK">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4F6FA294-ED7E-456E-AECF-00D5E723E502}" type="datetimeFigureOut">
              <a:rPr lang="da-DK" smtClean="0">
                <a:solidFill>
                  <a:prstClr val="black">
                    <a:tint val="75000"/>
                  </a:prstClr>
                </a:solidFill>
              </a:rPr>
              <a:pPr/>
              <a:t>18-07-2018</a:t>
            </a:fld>
            <a:endParaRPr lang="da-DK">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a:solidFill>
                <a:prstClr val="black">
                  <a:tint val="75000"/>
                </a:prstClr>
              </a:solidFill>
            </a:endParaRPr>
          </a:p>
        </p:txBody>
      </p:sp>
      <p:sp>
        <p:nvSpPr>
          <p:cNvPr id="7" name="Pladsholder til diasnummer 6"/>
          <p:cNvSpPr>
            <a:spLocks noGrp="1"/>
          </p:cNvSpPr>
          <p:nvPr>
            <p:ph type="sldNum" sz="quarter" idx="12"/>
          </p:nvPr>
        </p:nvSpPr>
        <p:spPr/>
        <p:txBody>
          <a:bodyPr/>
          <a:lstStyle/>
          <a:p>
            <a:fld id="{9FB55E05-C8EE-4545-BE38-353AF3242C78}" type="slidenum">
              <a:rPr lang="da-DK" smtClean="0">
                <a:solidFill>
                  <a:prstClr val="black">
                    <a:tint val="75000"/>
                  </a:prstClr>
                </a:solidFill>
              </a:rPr>
              <a:pPr/>
              <a:t>‹nr.›</a:t>
            </a:fld>
            <a:endParaRPr lang="da-DK">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4F6FA294-ED7E-456E-AECF-00D5E723E502}" type="datetimeFigureOut">
              <a:rPr lang="da-DK" smtClean="0">
                <a:solidFill>
                  <a:prstClr val="black">
                    <a:tint val="75000"/>
                  </a:prstClr>
                </a:solidFill>
              </a:rPr>
              <a:pPr/>
              <a:t>18-07-2018</a:t>
            </a:fld>
            <a:endParaRPr lang="da-DK">
              <a:solidFill>
                <a:prstClr val="black">
                  <a:tint val="75000"/>
                </a:prstClr>
              </a:solidFill>
            </a:endParaRPr>
          </a:p>
        </p:txBody>
      </p:sp>
      <p:sp>
        <p:nvSpPr>
          <p:cNvPr id="6" name="Pladsholder til sidefod 5"/>
          <p:cNvSpPr>
            <a:spLocks noGrp="1"/>
          </p:cNvSpPr>
          <p:nvPr>
            <p:ph type="ftr" sz="quarter" idx="11"/>
          </p:nvPr>
        </p:nvSpPr>
        <p:spPr/>
        <p:txBody>
          <a:bodyPr/>
          <a:lstStyle/>
          <a:p>
            <a:endParaRPr lang="da-DK">
              <a:solidFill>
                <a:prstClr val="black">
                  <a:tint val="75000"/>
                </a:prstClr>
              </a:solidFill>
            </a:endParaRPr>
          </a:p>
        </p:txBody>
      </p:sp>
      <p:sp>
        <p:nvSpPr>
          <p:cNvPr id="7" name="Pladsholder til diasnummer 6"/>
          <p:cNvSpPr>
            <a:spLocks noGrp="1"/>
          </p:cNvSpPr>
          <p:nvPr>
            <p:ph type="sldNum" sz="quarter" idx="12"/>
          </p:nvPr>
        </p:nvSpPr>
        <p:spPr/>
        <p:txBody>
          <a:bodyPr/>
          <a:lstStyle/>
          <a:p>
            <a:fld id="{9FB55E05-C8EE-4545-BE38-353AF3242C78}" type="slidenum">
              <a:rPr lang="da-DK" smtClean="0">
                <a:solidFill>
                  <a:prstClr val="black">
                    <a:tint val="75000"/>
                  </a:prstClr>
                </a:solidFill>
              </a:rPr>
              <a:pPr/>
              <a:t>‹nr.›</a:t>
            </a:fld>
            <a:endParaRPr lang="da-DK">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FA294-ED7E-456E-AECF-00D5E723E502}" type="datetimeFigureOut">
              <a:rPr lang="da-DK" smtClean="0">
                <a:solidFill>
                  <a:prstClr val="black">
                    <a:tint val="75000"/>
                  </a:prstClr>
                </a:solidFill>
              </a:rPr>
              <a:pPr/>
              <a:t>18-07-2018</a:t>
            </a:fld>
            <a:endParaRPr lang="da-DK">
              <a:solidFill>
                <a:prstClr val="black">
                  <a:tint val="75000"/>
                </a:prstClr>
              </a:solidFill>
            </a:endParaRPr>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solidFill>
                <a:prstClr val="black">
                  <a:tint val="75000"/>
                </a:prstClr>
              </a:solidFill>
            </a:endParaRPr>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55E05-C8EE-4545-BE38-353AF3242C78}" type="slidenum">
              <a:rPr lang="da-DK" smtClean="0">
                <a:solidFill>
                  <a:prstClr val="black">
                    <a:tint val="75000"/>
                  </a:prstClr>
                </a:solidFill>
              </a:rPr>
              <a:pPr/>
              <a:t>‹nr.›</a:t>
            </a:fld>
            <a:endParaRPr lang="da-DK">
              <a:solidFill>
                <a:prstClr val="black">
                  <a:tint val="75000"/>
                </a:prstClr>
              </a:solidFill>
            </a:endParaRPr>
          </a:p>
        </p:txBody>
      </p:sp>
      <p:pic>
        <p:nvPicPr>
          <p:cNvPr id="7" name="Picture 2"/>
          <p:cNvPicPr>
            <a:picLocks noChangeAspect="1" noChangeArrowheads="1"/>
          </p:cNvPicPr>
          <p:nvPr userDrawn="1"/>
        </p:nvPicPr>
        <p:blipFill>
          <a:blip r:embed="rId13" cstate="print"/>
          <a:srcRect l="27168" t="9100" r="63382" b="81800"/>
          <a:stretch>
            <a:fillRect/>
          </a:stretch>
        </p:blipFill>
        <p:spPr bwMode="auto">
          <a:xfrm>
            <a:off x="467544" y="260648"/>
            <a:ext cx="1728192" cy="936104"/>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anenemarklau@hotmai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124744"/>
            <a:ext cx="7772400" cy="5544616"/>
          </a:xfrm>
        </p:spPr>
        <p:txBody>
          <a:bodyPr>
            <a:noAutofit/>
          </a:bodyPr>
          <a:lstStyle/>
          <a:p>
            <a:r>
              <a:rPr lang="da-DK" sz="2000" dirty="0"/>
              <a:t>Varde Fægteklub inviterer til</a:t>
            </a:r>
            <a:br>
              <a:rPr lang="da-DK" sz="2000" dirty="0"/>
            </a:br>
            <a:r>
              <a:rPr lang="da-DK" sz="2000" dirty="0"/>
              <a:t>fællestræning lørdag 25. august </a:t>
            </a:r>
            <a:br>
              <a:rPr lang="da-DK" sz="2000" dirty="0"/>
            </a:br>
            <a:r>
              <a:rPr lang="da-DK" sz="2000" dirty="0"/>
              <a:t>i Jacobi Hallen, Pramstedvej 8, 6800 Varde.</a:t>
            </a:r>
            <a:br>
              <a:rPr lang="da-DK" sz="2000" dirty="0"/>
            </a:br>
            <a:br>
              <a:rPr lang="da-DK" sz="2000" dirty="0"/>
            </a:br>
            <a:r>
              <a:rPr lang="da-DK" sz="2000" dirty="0"/>
              <a:t>Vi starter kl. 1400 og slutter ca. kl. 1700 og byder på masser af træning, benarbejde, lektioner, kampe, sjov og andet godt som optakt til Jysk fynsk fleuret Cup, 5. afdeling Varde søndag 26. august</a:t>
            </a:r>
            <a:br>
              <a:rPr lang="da-DK" sz="2000" dirty="0"/>
            </a:br>
            <a:r>
              <a:rPr lang="da-DK" sz="2000" dirty="0"/>
              <a:t>Til alle de som kommer, sørger vi for privat overnatning – der er, som  altid, hus- og hjerterum til alle i Varde.</a:t>
            </a:r>
            <a:br>
              <a:rPr lang="da-DK" sz="2000" dirty="0"/>
            </a:br>
            <a:br>
              <a:rPr lang="da-DK" sz="2000" dirty="0"/>
            </a:br>
            <a:r>
              <a:rPr lang="da-DK" sz="2000" dirty="0"/>
              <a:t>Skynd jer at melde jeres ankomst til Jan på </a:t>
            </a:r>
            <a:r>
              <a:rPr lang="da-DK" sz="2000" dirty="0" err="1">
                <a:hlinkClick r:id="rId2"/>
              </a:rPr>
              <a:t>janenemarklau@hotmail.com</a:t>
            </a:r>
            <a:r>
              <a:rPr lang="da-DK" sz="2000" dirty="0"/>
              <a:t> der er allerede tilmeldte, herunder flere fra Tyskland.</a:t>
            </a:r>
            <a:br>
              <a:rPr lang="da-DK" sz="2000" dirty="0"/>
            </a:br>
            <a:br>
              <a:rPr lang="da-DK" sz="2000" dirty="0"/>
            </a:br>
            <a:r>
              <a:rPr lang="da-DK" sz="2000" dirty="0"/>
              <a:t>Med Fægtehilsen</a:t>
            </a:r>
            <a:br>
              <a:rPr lang="da-DK" sz="2000" dirty="0"/>
            </a:br>
            <a:br>
              <a:rPr lang="da-DK" sz="2000" dirty="0"/>
            </a:br>
            <a:r>
              <a:rPr lang="da-DK" sz="2000" dirty="0"/>
              <a:t>Varde Fægteklub</a:t>
            </a:r>
          </a:p>
        </p:txBody>
      </p:sp>
    </p:spTree>
  </p:cSld>
  <p:clrMapOvr>
    <a:masterClrMapping/>
  </p:clrMapOvr>
</p:sld>
</file>

<file path=ppt/theme/theme1.xml><?xml version="1.0" encoding="utf-8"?>
<a:theme xmlns:a="http://schemas.openxmlformats.org/drawingml/2006/main" name="1_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4</Words>
  <Application>Microsoft Office PowerPoint</Application>
  <PresentationFormat>Skærmshow (4:3)</PresentationFormat>
  <Paragraphs>1</Paragraphs>
  <Slides>1</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vt:i4>
      </vt:variant>
    </vt:vector>
  </HeadingPairs>
  <TitlesOfParts>
    <vt:vector size="4" baseType="lpstr">
      <vt:lpstr>Arial</vt:lpstr>
      <vt:lpstr>Calibri</vt:lpstr>
      <vt:lpstr>1_Kontortema</vt:lpstr>
      <vt:lpstr>Varde Fægteklub inviterer til fællestræning lørdag 25. august  i Jacobi Hallen, Pramstedvej 8, 6800 Varde.  Vi starter kl. 1400 og slutter ca. kl. 1700 og byder på masser af træning, benarbejde, lektioner, kampe, sjov og andet godt som optakt til Jysk fynsk fleuret Cup, 5. afdeling Varde søndag 26. august Til alle de som kommer, sørger vi for privat overnatning – der er, som  altid, hus- og hjerterum til alle i Varde.  Skynd jer at melde jeres ankomst til Jan på janenemarklau@hotmail.com der er allerede tilmeldte, herunder flere fra Tyskland.  Med Fægtehilsen  Varde Fægteklub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Varde Fægteklub inviterer til fællestræning lørdag    Varde Fægteklub (VFK)</dc:title>
  <dc:creator>K&amp;F</dc:creator>
  <cp:lastModifiedBy>Jan Lauridsen</cp:lastModifiedBy>
  <cp:revision>6</cp:revision>
  <dcterms:created xsi:type="dcterms:W3CDTF">2017-10-08T20:34:20Z</dcterms:created>
  <dcterms:modified xsi:type="dcterms:W3CDTF">2018-07-18T19:34:56Z</dcterms:modified>
</cp:coreProperties>
</file>