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797675" cy="992822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234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8125C-A286-48BB-9F41-78D9DDED9C7E}" type="datetimeFigureOut">
              <a:rPr lang="da-DK" smtClean="0"/>
              <a:pPr/>
              <a:t>21-08-2015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31788-C93C-4E45-8BBF-6E215F3B498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84897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31788-C93C-4E45-8BBF-6E215F3B4984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55435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8092-767B-4949-8E22-DC1B8179F8AE}" type="datetimeFigureOut">
              <a:rPr lang="da-DK" smtClean="0"/>
              <a:pPr/>
              <a:t>21-08-2015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27A5-A8CF-4C90-82C1-E3204EAA88B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465400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8092-767B-4949-8E22-DC1B8179F8AE}" type="datetimeFigureOut">
              <a:rPr lang="da-DK" smtClean="0"/>
              <a:pPr/>
              <a:t>21-08-2015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27A5-A8CF-4C90-82C1-E3204EAA88B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234200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8092-767B-4949-8E22-DC1B8179F8AE}" type="datetimeFigureOut">
              <a:rPr lang="da-DK" smtClean="0"/>
              <a:pPr/>
              <a:t>21-08-2015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27A5-A8CF-4C90-82C1-E3204EAA88B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25747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8092-767B-4949-8E22-DC1B8179F8AE}" type="datetimeFigureOut">
              <a:rPr lang="da-DK" smtClean="0"/>
              <a:pPr/>
              <a:t>21-08-2015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27A5-A8CF-4C90-82C1-E3204EAA88B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60993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8092-767B-4949-8E22-DC1B8179F8AE}" type="datetimeFigureOut">
              <a:rPr lang="da-DK" smtClean="0"/>
              <a:pPr/>
              <a:t>21-08-2015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27A5-A8CF-4C90-82C1-E3204EAA88B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352731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8092-767B-4949-8E22-DC1B8179F8AE}" type="datetimeFigureOut">
              <a:rPr lang="da-DK" smtClean="0"/>
              <a:pPr/>
              <a:t>21-08-2015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27A5-A8CF-4C90-82C1-E3204EAA88B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756750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8092-767B-4949-8E22-DC1B8179F8AE}" type="datetimeFigureOut">
              <a:rPr lang="da-DK" smtClean="0"/>
              <a:pPr/>
              <a:t>21-08-2015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27A5-A8CF-4C90-82C1-E3204EAA88B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136027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8092-767B-4949-8E22-DC1B8179F8AE}" type="datetimeFigureOut">
              <a:rPr lang="da-DK" smtClean="0"/>
              <a:pPr/>
              <a:t>21-08-2015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27A5-A8CF-4C90-82C1-E3204EAA88B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759819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8092-767B-4949-8E22-DC1B8179F8AE}" type="datetimeFigureOut">
              <a:rPr lang="da-DK" smtClean="0"/>
              <a:pPr/>
              <a:t>21-08-2015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27A5-A8CF-4C90-82C1-E3204EAA88B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546395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8092-767B-4949-8E22-DC1B8179F8AE}" type="datetimeFigureOut">
              <a:rPr lang="da-DK" smtClean="0"/>
              <a:pPr/>
              <a:t>21-08-2015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27A5-A8CF-4C90-82C1-E3204EAA88B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330303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8092-767B-4949-8E22-DC1B8179F8AE}" type="datetimeFigureOut">
              <a:rPr lang="da-DK" smtClean="0"/>
              <a:pPr/>
              <a:t>21-08-2015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27A5-A8CF-4C90-82C1-E3204EAA88B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38844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68092-767B-4949-8E22-DC1B8179F8AE}" type="datetimeFigureOut">
              <a:rPr lang="da-DK" smtClean="0"/>
              <a:pPr/>
              <a:t>21-08-2015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427A5-A8CF-4C90-82C1-E3204EAA88B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89982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lede 1" descr="http://folkeoplysning-aarhus.dk/wp-content/uploads/2014/12/COLOURBOX429552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471" y="2165562"/>
            <a:ext cx="6816276" cy="437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0" name="Rektangel 9"/>
          <p:cNvSpPr/>
          <p:nvPr/>
        </p:nvSpPr>
        <p:spPr>
          <a:xfrm>
            <a:off x="0" y="-1"/>
            <a:ext cx="6860640" cy="216556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8018" y="206654"/>
            <a:ext cx="839405" cy="1722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ktangel 11"/>
          <p:cNvSpPr/>
          <p:nvPr/>
        </p:nvSpPr>
        <p:spPr>
          <a:xfrm>
            <a:off x="-2640" y="6561288"/>
            <a:ext cx="6860640" cy="25827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ktangel 12"/>
          <p:cNvSpPr/>
          <p:nvPr/>
        </p:nvSpPr>
        <p:spPr>
          <a:xfrm>
            <a:off x="0" y="2165562"/>
            <a:ext cx="6858000" cy="43957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3" name="Tekstboks 22"/>
          <p:cNvSpPr txBox="1"/>
          <p:nvPr/>
        </p:nvSpPr>
        <p:spPr>
          <a:xfrm>
            <a:off x="3736" y="6561288"/>
            <a:ext cx="68542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dirty="0" smtClean="0"/>
              <a:t>Har du lyst til at motivere og inspirere andre frivillige i din klub, men føler </a:t>
            </a:r>
            <a:r>
              <a:rPr lang="da-DK" sz="2000" b="1" dirty="0" smtClean="0"/>
              <a:t>lige, </a:t>
            </a:r>
            <a:r>
              <a:rPr lang="da-DK" sz="2000" b="1" dirty="0" smtClean="0"/>
              <a:t>du mangler de sidste redskaber? </a:t>
            </a:r>
          </a:p>
          <a:p>
            <a:pPr algn="ctr"/>
            <a:endParaRPr lang="da-DK" sz="2000" b="1" dirty="0"/>
          </a:p>
          <a:p>
            <a:pPr algn="ctr"/>
            <a:r>
              <a:rPr lang="da-DK" sz="2000" b="1" dirty="0" smtClean="0"/>
              <a:t>1-dagskurset ”1-2 Idrætsleder” afholdes d. 12/9 i København og d. 27/9 i Aarhus. Her vil du </a:t>
            </a:r>
            <a:r>
              <a:rPr lang="da-DK" sz="2000" b="1" dirty="0" smtClean="0"/>
              <a:t>blive klædt på inden for områder som foreningsforståelse og ledelse af frivillige.</a:t>
            </a:r>
          </a:p>
          <a:p>
            <a:pPr algn="ctr"/>
            <a:endParaRPr lang="da-DK" sz="2000" b="1" dirty="0" smtClean="0"/>
          </a:p>
          <a:p>
            <a:pPr algn="ctr"/>
            <a:r>
              <a:rPr lang="da-DK" sz="2000" b="1" dirty="0" smtClean="0"/>
              <a:t>Tjek </a:t>
            </a:r>
            <a:r>
              <a:rPr lang="da-DK" sz="2000" b="1" smtClean="0"/>
              <a:t>vores </a:t>
            </a:r>
            <a:r>
              <a:rPr lang="da-DK" sz="2000" b="1" smtClean="0"/>
              <a:t>invitationer </a:t>
            </a:r>
            <a:r>
              <a:rPr lang="da-DK" sz="2000" b="1" dirty="0" smtClean="0"/>
              <a:t>ud på </a:t>
            </a:r>
            <a:r>
              <a:rPr lang="da-DK" sz="2000" b="1" dirty="0" err="1" smtClean="0"/>
              <a:t>www.faegtning.dk/aktiviteter</a:t>
            </a:r>
            <a:endParaRPr lang="da-DK" sz="2000" b="1" dirty="0"/>
          </a:p>
        </p:txBody>
      </p:sp>
      <p:sp>
        <p:nvSpPr>
          <p:cNvPr id="4" name="Tekstboks 3"/>
          <p:cNvSpPr txBox="1"/>
          <p:nvPr/>
        </p:nvSpPr>
        <p:spPr>
          <a:xfrm>
            <a:off x="1484784" y="395536"/>
            <a:ext cx="37444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dirty="0" smtClean="0"/>
          </a:p>
          <a:p>
            <a:pPr algn="ctr"/>
            <a:endParaRPr lang="da-DK" dirty="0"/>
          </a:p>
          <a:p>
            <a:pPr algn="ctr"/>
            <a:r>
              <a:rPr lang="da-DK" sz="3200" dirty="0" smtClean="0"/>
              <a:t>1-2 Idrætsleder</a:t>
            </a:r>
            <a:endParaRPr lang="da-DK" sz="3200" dirty="0"/>
          </a:p>
        </p:txBody>
      </p:sp>
      <p:pic>
        <p:nvPicPr>
          <p:cNvPr id="14" name="Billede 13" descr="DFF-pin-RGB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45224" y="251520"/>
            <a:ext cx="1207895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9345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67</Words>
  <Application>Microsoft Office PowerPoint</Application>
  <PresentationFormat>Skærmshow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Dias nummer 1</vt:lpstr>
    </vt:vector>
  </TitlesOfParts>
  <Company>Danmarks Idræts-forbund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Andersen</dc:creator>
  <cp:lastModifiedBy>Martin</cp:lastModifiedBy>
  <cp:revision>14</cp:revision>
  <cp:lastPrinted>2015-05-27T10:38:25Z</cp:lastPrinted>
  <dcterms:created xsi:type="dcterms:W3CDTF">2015-05-27T08:33:19Z</dcterms:created>
  <dcterms:modified xsi:type="dcterms:W3CDTF">2015-08-21T14:22:49Z</dcterms:modified>
</cp:coreProperties>
</file>